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tags/tag16.xml" ContentType="application/vnd.openxmlformats-officedocument.presentationml.tags+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notesSlides/notesSlide7.xml" ContentType="application/vnd.openxmlformats-officedocument.presentationml.notesSlide+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tags/tag35.xml" ContentType="application/vnd.openxmlformats-officedocument.presentationml.tags+xml"/>
  <Override PartName="/ppt/diagrams/layout47.xml" ContentType="application/vnd.openxmlformats-officedocument.drawingml.diagramLayout+xml"/>
  <Override PartName="/ppt/diagrams/drawing26.xml" ContentType="application/vnd.ms-office.drawingml.diagramDrawing+xml"/>
  <Override PartName="/ppt/diagrams/drawing15.xml" ContentType="application/vnd.ms-office.drawingml.diagramDrawing+xml"/>
  <Override PartName="/ppt/slides/slide119.xml" ContentType="application/vnd.openxmlformats-officedocument.presentationml.slide+xml"/>
  <Override PartName="/ppt/tags/tag24.xml" ContentType="application/vnd.openxmlformats-officedocument.presentationml.tags+xml"/>
  <Override PartName="/ppt/diagrams/layout25.xml" ContentType="application/vnd.openxmlformats-officedocument.drawingml.diagramLayout+xml"/>
  <Override PartName="/ppt/diagrams/quickStyle50.xml" ContentType="application/vnd.openxmlformats-officedocument.drawingml.diagramStyle+xml"/>
  <Override PartName="/ppt/diagrams/drawing51.xml" ContentType="application/vnd.ms-office.drawingml.diagramDrawing+xml"/>
  <Override PartName="/ppt/diagrams/drawing8.xml" ContentType="application/vnd.ms-office.drawingml.diagramDrawing+xml"/>
  <Override PartName="/ppt/slides/slide108.xml" ContentType="application/vnd.openxmlformats-officedocument.presentationml.slide+xml"/>
  <Override PartName="/ppt/tags/tag13.xml" ContentType="application/vnd.openxmlformats-officedocument.presentationml.tags+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drawing40.xml" ContentType="application/vnd.ms-office.drawingml.diagramDrawing+xml"/>
  <Override PartName="/ppt/slides/slide49.xml" ContentType="application/vnd.openxmlformats-officedocument.presentationml.slide+xml"/>
  <Override PartName="/ppt/slides/slide96.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notesSlides/notesSlide4.xml" ContentType="application/vnd.openxmlformats-officedocument.presentationml.notesSlide+xml"/>
  <Override PartName="/ppt/diagrams/layout50.xml" ContentType="application/vnd.openxmlformats-officedocument.drawingml.diagramLayout+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diagrams/data15.xml" ContentType="application/vnd.openxmlformats-officedocument.drawingml.diagramData+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tags/tag29.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drawing45.xml" ContentType="application/vnd.ms-office.drawingml.diagramDrawing+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drawing23.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tags/tag32.xml" ContentType="application/vnd.openxmlformats-officedocument.presentationml.tags+xml"/>
  <Override PartName="/ppt/diagrams/layout33.xml" ContentType="application/vnd.openxmlformats-officedocument.drawingml.diagramLayout+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rawing5.xml" ContentType="application/vnd.ms-office.drawingml.diagramDrawing+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layout49.xml" ContentType="application/vnd.openxmlformats-officedocument.drawingml.diagramLayout+xml"/>
  <Override PartName="/ppt/diagrams/drawing28.xml" ContentType="application/vnd.ms-office.drawingml.diagramDrawing+xml"/>
  <Override PartName="/ppt/diagrams/drawing17.xml" ContentType="application/vnd.ms-office.drawingml.diagramDrawing+xml"/>
  <Override PartName="/ppt/tags/tag26.xml" ContentType="application/vnd.openxmlformats-officedocument.presentationml.tags+xml"/>
  <Override PartName="/ppt/diagrams/layout27.xml" ContentType="application/vnd.openxmlformats-officedocument.drawingml.diagramLayout+xml"/>
  <Override PartName="/ppt/diagrams/quickStyle52.xml" ContentType="application/vnd.openxmlformats-officedocument.drawingml.diagramStyle+xml"/>
  <Override PartName="/ppt/tags/tag15.xml" ContentType="application/vnd.openxmlformats-officedocument.presentationml.tags+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colors48.xml" ContentType="application/vnd.openxmlformats-officedocument.drawingml.diagramColors+xml"/>
  <Override PartName="/ppt/diagrams/drawing42.xml" ContentType="application/vnd.ms-office.drawingml.diagramDrawing+xml"/>
  <Override PartName="/ppt/slides/slide98.xml" ContentType="application/vnd.openxmlformats-officedocument.presentationml.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notesSlides/notesSlide6.xml" ContentType="application/vnd.openxmlformats-officedocument.presentationml.notesSlide+xml"/>
  <Override PartName="/ppt/diagrams/layout52.xml" ContentType="application/vnd.openxmlformats-officedocument.drawingml.diagramLayout+xml"/>
  <Override PartName="/ppt/diagrams/drawing31.xml" ContentType="application/vnd.ms-office.drawingml.diagramDrawing+xml"/>
  <Override PartName="/ppt/diagrams/drawing20.xml" ContentType="application/vnd.ms-office.drawingml.diagramDrawing+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tags/tag4.xml" ContentType="application/vnd.openxmlformats-officedocument.presentationml.tags+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Default Extension="fntdata" ContentType="application/x-fontdata"/>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drawing36.xml" ContentType="application/vnd.ms-office.drawingml.diagramDrawing+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docProps/custom.xml" ContentType="application/vnd.openxmlformats-officedocument.custom-properties+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tags/tag34.xml" ContentType="application/vnd.openxmlformats-officedocument.presentationml.tags+xml"/>
  <Override PartName="/ppt/diagrams/drawing14.xml" ContentType="application/vnd.ms-office.drawingml.diagramDrawing+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7.xml" ContentType="application/vnd.ms-office.drawingml.diagramDrawing+xml"/>
  <Override PartName="/ppt/diagrams/drawing50.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Default Extension="bin" ContentType="application/vnd.openxmlformats-officedocument.oleObject"/>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drawing19.xml" ContentType="application/vnd.ms-office.drawingml.diagramDrawing+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tags/tag17.xml" ContentType="application/vnd.openxmlformats-officedocument.presentationml.tags+xml"/>
  <Override PartName="/ppt/diagrams/layout18.xml" ContentType="application/vnd.openxmlformats-officedocument.drawingml.diagramLayout+xml"/>
  <Override PartName="/ppt/diagrams/quickStyle43.xml" ContentType="application/vnd.openxmlformats-officedocument.drawingml.diagramStyle+xml"/>
  <Default Extension="wdp" ContentType="image/vnd.ms-photo"/>
  <Override PartName="/ppt/diagrams/drawing44.xml" ContentType="application/vnd.ms-office.drawingml.diagramDrawing+xml"/>
  <Override PartName="/ppt/diagrams/layout2.xml" ContentType="application/vnd.openxmlformats-officedocument.drawingml.diagramLayout+xml"/>
  <Default Extension="vml" ContentType="application/vnd.openxmlformats-officedocument.vmlDrawing"/>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notesSlides/notesSlide8.xml" ContentType="application/vnd.openxmlformats-officedocument.presentationml.notesSlide+xml"/>
  <Override PartName="/ppt/diagrams/drawing33.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tags/tag31.xml" ContentType="application/vnd.openxmlformats-officedocument.presentationml.tags+xml"/>
  <Override PartName="/ppt/diagrams/layout32.xml" ContentType="application/vnd.openxmlformats-officedocument.drawingml.diagramLayout+xml"/>
  <Override PartName="/ppt/diagrams/layout43.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drawing49.xml" ContentType="application/vnd.ms-office.drawingml.diagramDrawing+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diagrams/drawing27.xml" ContentType="application/vnd.ms-office.drawingml.diagramDrawing+xml"/>
  <Override PartName="/ppt/slides/slide12.xml" ContentType="application/vnd.openxmlformats-officedocument.presentationml.slide+xml"/>
  <Override PartName="/ppt/diagrams/quickStyle15.xml" ContentType="application/vnd.openxmlformats-officedocument.drawingml.diagramStyle+xml"/>
  <Override PartName="/ppt/diagrams/layout37.xml" ContentType="application/vnd.openxmlformats-officedocument.drawingml.diagramLayout+xml"/>
  <Override PartName="/ppt/tags/tag36.xml" ContentType="application/vnd.openxmlformats-officedocument.presentationml.tags+xml"/>
  <Override PartName="/ppt/diagrams/drawing16.xml" ContentType="application/vnd.ms-office.drawingml.diagramDrawing+xml"/>
  <Override PartName="/ppt/tags/tag14.xml" ContentType="application/vnd.openxmlformats-officedocument.presentationml.tags+xml"/>
  <Override PartName="/ppt/tags/tag25.xml" ContentType="application/vnd.openxmlformats-officedocument.presentationml.tags+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drawing41.xml" ContentType="application/vnd.ms-office.drawingml.diagramDrawing+xml"/>
  <Override PartName="/ppt/diagrams/drawing9.xml" ContentType="application/vnd.ms-office.drawingml.diagramDrawing+xml"/>
  <Override PartName="/ppt/slides/slide109.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drawing30.xml" ContentType="application/vnd.ms-office.drawingml.diagramDrawing+xml"/>
  <Override PartName="/ppt/slides/slide97.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diagrams/data52.xml" ContentType="application/vnd.openxmlformats-officedocument.drawingml.diagramData+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tags/tag33.xml" ContentType="application/vnd.openxmlformats-officedocument.presentationml.tags+xml"/>
  <Override PartName="/ppt/diagrams/layout45.xml" ContentType="application/vnd.openxmlformats-officedocument.drawingml.diagramLayout+xml"/>
  <Override PartName="/ppt/diagrams/drawing13.xml" ContentType="application/vnd.ms-office.drawingml.diagramDrawing+xml"/>
  <Override PartName="/ppt/diagrams/drawing24.xml" ContentType="application/vnd.ms-office.drawingml.diagramDrawing+xml"/>
  <Override PartName="/ppt/slides/slide117.xml" ContentType="application/vnd.openxmlformats-officedocument.presentationml.slide+xml"/>
  <Override PartName="/ppt/tags/tag22.xml" ContentType="application/vnd.openxmlformats-officedocument.presentationml.tags+xml"/>
  <Override PartName="/ppt/diagrams/layout23.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theme/themeOverride1.xml" ContentType="application/vnd.openxmlformats-officedocument.themeOverride+xml"/>
  <Override PartName="/ppt/diagrams/drawing18.xml" ContentType="application/vnd.ms-office.drawingml.diagramDrawing+xml"/>
  <Override PartName="/ppt/tableStyles.xml" ContentType="application/vnd.openxmlformats-officedocument.presentationml.tableStyles+xml"/>
  <Override PartName="/ppt/tags/tag27.xml" ContentType="application/vnd.openxmlformats-officedocument.presentationml.tags+xml"/>
  <Override PartName="/ppt/diagrams/layout28.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rawing21.xml" ContentType="application/vnd.ms-office.drawingml.diagramDrawing+xml"/>
  <Override PartName="/ppt/slides/slide77.xml" ContentType="application/vnd.openxmlformats-officedocument.presentationml.slide+xml"/>
  <Override PartName="/ppt/diagrams/colors16.xml" ContentType="application/vnd.openxmlformats-officedocument.drawingml.diagramColors+xml"/>
  <Override PartName="/ppt/tags/tag30.xml" ContentType="application/vnd.openxmlformats-officedocument.presentationml.tags+xml"/>
  <Override PartName="/ppt/diagrams/layout31.xml" ContentType="application/vnd.openxmlformats-officedocument.drawingml.diagramLayout+xml"/>
  <Override PartName="/ppt/slides/slide5.xml" ContentType="application/vnd.openxmlformats-officedocument.presentationml.slide+xml"/>
  <Override PartName="/ppt/slides/slide103.xml" ContentType="application/vnd.openxmlformats-officedocument.presentationml.slide+xml"/>
  <Override PartName="/ppt/diagrams/colors41.xml" ContentType="application/vnd.openxmlformats-officedocument.drawingml.diagramColors+xml"/>
  <Override PartName="/ppt/diagrams/drawing3.xml" ContentType="application/vnd.ms-office.drawingml.diagramDrawing+xml"/>
  <Override PartName="/ppt/slides/slide55.xml" ContentType="application/vnd.openxmlformats-officedocument.presentationml.slide+xml"/>
  <Override PartName="/ppt/diagrams/data32.xml" ContentType="application/vnd.openxmlformats-officedocument.drawingml.diagramData+xml"/>
  <Override PartName="/ppt/slides/slide33.xml" ContentType="application/vnd.openxmlformats-officedocument.presentationml.slide+xml"/>
  <Override PartName="/ppt/slides/slide80.xml" ContentType="application/vnd.openxmlformats-officedocument.presentationml.slide+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25"/>
  </p:notesMasterIdLst>
  <p:handoutMasterIdLst>
    <p:handoutMasterId r:id="rId126"/>
  </p:handoutMasterIdLst>
  <p:sldIdLst>
    <p:sldId id="4707" r:id="rId2"/>
    <p:sldId id="4789" r:id="rId3"/>
    <p:sldId id="4841" r:id="rId4"/>
    <p:sldId id="4863" r:id="rId5"/>
    <p:sldId id="4864" r:id="rId6"/>
    <p:sldId id="4865" r:id="rId7"/>
    <p:sldId id="4866" r:id="rId8"/>
    <p:sldId id="4868" r:id="rId9"/>
    <p:sldId id="4862" r:id="rId10"/>
    <p:sldId id="4869" r:id="rId11"/>
    <p:sldId id="4870" r:id="rId12"/>
    <p:sldId id="4871" r:id="rId13"/>
    <p:sldId id="4872" r:id="rId14"/>
    <p:sldId id="4873" r:id="rId15"/>
    <p:sldId id="4874" r:id="rId16"/>
    <p:sldId id="4875" r:id="rId17"/>
    <p:sldId id="4876" r:id="rId18"/>
    <p:sldId id="4877" r:id="rId19"/>
    <p:sldId id="4925" r:id="rId20"/>
    <p:sldId id="4921" r:id="rId21"/>
    <p:sldId id="4923" r:id="rId22"/>
    <p:sldId id="4924" r:id="rId23"/>
    <p:sldId id="4926" r:id="rId24"/>
    <p:sldId id="4927" r:id="rId25"/>
    <p:sldId id="4878" r:id="rId26"/>
    <p:sldId id="4928" r:id="rId27"/>
    <p:sldId id="4844" r:id="rId28"/>
    <p:sldId id="4816" r:id="rId29"/>
    <p:sldId id="4859" r:id="rId30"/>
    <p:sldId id="4879" r:id="rId31"/>
    <p:sldId id="4840" r:id="rId32"/>
    <p:sldId id="4880" r:id="rId33"/>
    <p:sldId id="4881" r:id="rId34"/>
    <p:sldId id="4882" r:id="rId35"/>
    <p:sldId id="4860" r:id="rId36"/>
    <p:sldId id="4861" r:id="rId37"/>
    <p:sldId id="4883" r:id="rId38"/>
    <p:sldId id="4884" r:id="rId39"/>
    <p:sldId id="4885" r:id="rId40"/>
    <p:sldId id="4886" r:id="rId41"/>
    <p:sldId id="4960" r:id="rId42"/>
    <p:sldId id="4961" r:id="rId43"/>
    <p:sldId id="4962" r:id="rId44"/>
    <p:sldId id="4846" r:id="rId45"/>
    <p:sldId id="4847" r:id="rId46"/>
    <p:sldId id="4848" r:id="rId47"/>
    <p:sldId id="4845" r:id="rId48"/>
    <p:sldId id="4842" r:id="rId49"/>
    <p:sldId id="4930" r:id="rId50"/>
    <p:sldId id="4929" r:id="rId51"/>
    <p:sldId id="4851" r:id="rId52"/>
    <p:sldId id="4849" r:id="rId53"/>
    <p:sldId id="4853" r:id="rId54"/>
    <p:sldId id="4850" r:id="rId55"/>
    <p:sldId id="4855" r:id="rId56"/>
    <p:sldId id="4854" r:id="rId57"/>
    <p:sldId id="4931" r:id="rId58"/>
    <p:sldId id="4932" r:id="rId59"/>
    <p:sldId id="4933" r:id="rId60"/>
    <p:sldId id="4887" r:id="rId61"/>
    <p:sldId id="4900" r:id="rId62"/>
    <p:sldId id="4901" r:id="rId63"/>
    <p:sldId id="4902" r:id="rId64"/>
    <p:sldId id="4903" r:id="rId65"/>
    <p:sldId id="4904" r:id="rId66"/>
    <p:sldId id="4905" r:id="rId67"/>
    <p:sldId id="4906" r:id="rId68"/>
    <p:sldId id="4907" r:id="rId69"/>
    <p:sldId id="4908" r:id="rId70"/>
    <p:sldId id="4909" r:id="rId71"/>
    <p:sldId id="4910" r:id="rId72"/>
    <p:sldId id="4911" r:id="rId73"/>
    <p:sldId id="4913" r:id="rId74"/>
    <p:sldId id="4912" r:id="rId75"/>
    <p:sldId id="4914" r:id="rId76"/>
    <p:sldId id="4843" r:id="rId77"/>
    <p:sldId id="4856" r:id="rId78"/>
    <p:sldId id="4857" r:id="rId79"/>
    <p:sldId id="4858" r:id="rId80"/>
    <p:sldId id="4829" r:id="rId81"/>
    <p:sldId id="4963" r:id="rId82"/>
    <p:sldId id="4888" r:id="rId83"/>
    <p:sldId id="4889" r:id="rId84"/>
    <p:sldId id="4898" r:id="rId85"/>
    <p:sldId id="4890" r:id="rId86"/>
    <p:sldId id="4891" r:id="rId87"/>
    <p:sldId id="4892" r:id="rId88"/>
    <p:sldId id="4893" r:id="rId89"/>
    <p:sldId id="4894" r:id="rId90"/>
    <p:sldId id="4895" r:id="rId91"/>
    <p:sldId id="4896" r:id="rId92"/>
    <p:sldId id="4897" r:id="rId93"/>
    <p:sldId id="4817" r:id="rId94"/>
    <p:sldId id="4934" r:id="rId95"/>
    <p:sldId id="4915" r:id="rId96"/>
    <p:sldId id="4916" r:id="rId97"/>
    <p:sldId id="4917" r:id="rId98"/>
    <p:sldId id="4919" r:id="rId99"/>
    <p:sldId id="4918" r:id="rId100"/>
    <p:sldId id="4920" r:id="rId101"/>
    <p:sldId id="4936" r:id="rId102"/>
    <p:sldId id="4937" r:id="rId103"/>
    <p:sldId id="4938" r:id="rId104"/>
    <p:sldId id="4939" r:id="rId105"/>
    <p:sldId id="4940" r:id="rId106"/>
    <p:sldId id="4941" r:id="rId107"/>
    <p:sldId id="4942" r:id="rId108"/>
    <p:sldId id="4944" r:id="rId109"/>
    <p:sldId id="4945" r:id="rId110"/>
    <p:sldId id="4946" r:id="rId111"/>
    <p:sldId id="4947" r:id="rId112"/>
    <p:sldId id="4948" r:id="rId113"/>
    <p:sldId id="4949" r:id="rId114"/>
    <p:sldId id="4950" r:id="rId115"/>
    <p:sldId id="4951" r:id="rId116"/>
    <p:sldId id="4952" r:id="rId117"/>
    <p:sldId id="4953" r:id="rId118"/>
    <p:sldId id="4955" r:id="rId119"/>
    <p:sldId id="4956" r:id="rId120"/>
    <p:sldId id="4957" r:id="rId121"/>
    <p:sldId id="4958" r:id="rId122"/>
    <p:sldId id="4959" r:id="rId123"/>
    <p:sldId id="4778" r:id="rId124"/>
  </p:sldIdLst>
  <p:sldSz cx="9144000" cy="6858000" type="screen4x3"/>
  <p:notesSz cx="6858000" cy="9144000"/>
  <p:embeddedFontLst>
    <p:embeddedFont>
      <p:font typeface="Calibri" pitchFamily="34" charset="0"/>
      <p:regular r:id="rId127"/>
      <p:bold r:id="rId128"/>
      <p:italic r:id="rId129"/>
      <p:boldItalic r:id="rId130"/>
    </p:embeddedFont>
    <p:embeddedFont>
      <p:font typeface="Impact" pitchFamily="34" charset="0"/>
      <p:regular r:id="rId131"/>
    </p:embeddedFont>
    <p:embeddedFont>
      <p:font typeface="微软雅黑" pitchFamily="34" charset="-122"/>
      <p:regular r:id="rId132"/>
      <p:bold r:id="rId133"/>
    </p:embeddedFont>
    <p:embeddedFont>
      <p:font typeface="汉仪大黑简" charset="-122"/>
      <p:regular r:id="rId134"/>
    </p:embeddedFont>
    <p:embeddedFont>
      <p:font typeface="仿宋_GB2312" pitchFamily="49" charset="-122"/>
      <p:regular r:id="rId135"/>
    </p:embeddedFont>
    <p:embeddedFont>
      <p:font typeface="汉仪中黑简" charset="-122"/>
      <p:regular r:id="rId136"/>
    </p:embeddedFont>
    <p:embeddedFont>
      <p:font typeface="汉仪中简黑简" charset="-122"/>
      <p:regular r:id="rId137"/>
    </p:embeddedFont>
    <p:embeddedFont>
      <p:font typeface="黑体" pitchFamily="49" charset="-122"/>
      <p:regular r:id="rId138"/>
    </p:embeddedFont>
    <p:embeddedFont>
      <p:font typeface="仿宋" pitchFamily="49" charset="-122"/>
      <p:regular r:id="rId139"/>
    </p:embeddedFont>
    <p:embeddedFont>
      <p:font typeface="华文楷体" pitchFamily="2" charset="-122"/>
      <p:regular r:id="rId140"/>
    </p:embeddedFont>
    <p:embeddedFont>
      <p:font typeface="Calibri Light" pitchFamily="34" charset="0"/>
      <p:regular r:id="rId141"/>
      <p:italic r:id="rId142"/>
    </p:embeddedFont>
  </p:embeddedFont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03">
          <p15:clr>
            <a:srgbClr val="A4A3A4"/>
          </p15:clr>
        </p15:guide>
        <p15:guide id="2" orient="horz" pos="3844">
          <p15:clr>
            <a:srgbClr val="A4A3A4"/>
          </p15:clr>
        </p15:guide>
        <p15:guide id="3" pos="2928">
          <p15:clr>
            <a:srgbClr val="A4A3A4"/>
          </p15:clr>
        </p15:guide>
        <p15:guide id="4" pos="463">
          <p15:clr>
            <a:srgbClr val="A4A3A4"/>
          </p15:clr>
        </p15:guide>
        <p15:guide id="5" pos="5346">
          <p15:clr>
            <a:srgbClr val="A4A3A4"/>
          </p15:clr>
        </p15:guide>
        <p15:guide id="6" pos="4853">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652D"/>
    <a:srgbClr val="3DB38C"/>
    <a:srgbClr val="0081B2"/>
    <a:srgbClr val="64A70C"/>
    <a:srgbClr val="0091AF"/>
    <a:srgbClr val="038DC1"/>
    <a:srgbClr val="55DDFF"/>
    <a:srgbClr val="FFFFCC"/>
    <a:srgbClr val="37D7FF"/>
    <a:srgbClr val="98937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39" autoAdjust="0"/>
    <p:restoredTop sz="95274" autoAdjust="0"/>
  </p:normalViewPr>
  <p:slideViewPr>
    <p:cSldViewPr>
      <p:cViewPr varScale="1">
        <p:scale>
          <a:sx n="70" d="100"/>
          <a:sy n="70" d="100"/>
        </p:scale>
        <p:origin x="-492" y="-108"/>
      </p:cViewPr>
      <p:guideLst>
        <p:guide orient="horz" pos="203"/>
        <p:guide orient="horz" pos="3844"/>
        <p:guide pos="2928"/>
        <p:guide pos="463"/>
        <p:guide pos="5346"/>
        <p:guide pos="4853"/>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7.fntdata"/><Relationship Id="rId138" Type="http://schemas.openxmlformats.org/officeDocument/2006/relationships/font" Target="fonts/font1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2.fntdata"/><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8.fntdata"/><Relationship Id="rId139" Type="http://schemas.openxmlformats.org/officeDocument/2006/relationships/font" Target="fonts/font13.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3.fntdata"/><Relationship Id="rId13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6.fntdata"/><Relationship Id="rId140" Type="http://schemas.openxmlformats.org/officeDocument/2006/relationships/font" Target="fonts/font14.fntdata"/><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4.fntdata"/><Relationship Id="rId135" Type="http://schemas.openxmlformats.org/officeDocument/2006/relationships/font" Target="fonts/font9.fntdata"/><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141" Type="http://schemas.openxmlformats.org/officeDocument/2006/relationships/font" Target="fonts/font15.fntdata"/><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5.fntdata"/><Relationship Id="rId136"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7E1A7-CBE5-45E0-BC79-EDCD67A781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3A9EA66-D642-4F55-A5C5-0B9D5307A1A0}">
      <dgm:prSet phldrT="[文本]" custT="1"/>
      <dgm:spPr/>
      <dgm:t>
        <a:bodyPr/>
        <a:lstStyle/>
        <a:p>
          <a:r>
            <a:rPr lang="zh-CN" altLang="en-US" sz="2400" b="0" i="0" dirty="0" smtClean="0"/>
            <a:t>一、标准缺失老化滞后，难以满足经济提质增效升级的需求</a:t>
          </a:r>
          <a:endParaRPr lang="zh-CN" altLang="en-US" sz="2400" dirty="0"/>
        </a:p>
      </dgm:t>
    </dgm:pt>
    <dgm:pt modelId="{312746F7-20A2-452F-86E0-C5A27E20674D}" type="parTrans" cxnId="{1F496EB8-0731-43D7-8BCE-50D4059759B9}">
      <dgm:prSet/>
      <dgm:spPr/>
      <dgm:t>
        <a:bodyPr/>
        <a:lstStyle/>
        <a:p>
          <a:endParaRPr lang="zh-CN" altLang="en-US"/>
        </a:p>
      </dgm:t>
    </dgm:pt>
    <dgm:pt modelId="{F16A7DA9-56DE-4668-AFF3-86DB5066246E}" type="sibTrans" cxnId="{1F496EB8-0731-43D7-8BCE-50D4059759B9}">
      <dgm:prSet/>
      <dgm:spPr/>
      <dgm:t>
        <a:bodyPr/>
        <a:lstStyle/>
        <a:p>
          <a:endParaRPr lang="zh-CN" altLang="en-US"/>
        </a:p>
      </dgm:t>
    </dgm:pt>
    <dgm:pt modelId="{03491F58-FD09-43A5-B0F8-D51EBE1C9D27}">
      <dgm:prSet phldrT="[文本]" custT="1"/>
      <dgm:spPr/>
      <dgm:t>
        <a:bodyPr/>
        <a:lstStyle/>
        <a:p>
          <a:r>
            <a:rPr lang="zh-CN" altLang="en-US" sz="2400" b="0" i="0" dirty="0" smtClean="0"/>
            <a:t>当前节能降耗、新型城镇化、信息化和工业化融合、电子商务、商贸物流等领域对标准的需求十分旺盛，但标准供给仍有较大缺口。我国国家标准制定周期平均为</a:t>
          </a:r>
          <a:r>
            <a:rPr lang="en-US" altLang="zh-CN" sz="2400" b="0" i="0" dirty="0" smtClean="0"/>
            <a:t>3</a:t>
          </a:r>
          <a:r>
            <a:rPr lang="zh-CN" altLang="en-US" sz="2400" b="0" i="0" dirty="0" smtClean="0"/>
            <a:t>年，远远落后于产业快速发展的需要。标准更新速度缓慢，“标龄”高出德、美、英、日等发达国家</a:t>
          </a:r>
          <a:r>
            <a:rPr lang="en-US" altLang="zh-CN" sz="2400" b="0" i="0" dirty="0" smtClean="0"/>
            <a:t>1</a:t>
          </a:r>
          <a:r>
            <a:rPr lang="zh-CN" altLang="en-US" sz="2400" b="0" i="0" dirty="0" smtClean="0"/>
            <a:t>倍以上。</a:t>
          </a:r>
          <a:endParaRPr lang="zh-CN" altLang="en-US" sz="2400" dirty="0"/>
        </a:p>
      </dgm:t>
    </dgm:pt>
    <dgm:pt modelId="{AE68526E-FA1E-48E6-B0D0-8072CA195F6D}" type="parTrans" cxnId="{7051E45D-0F22-4372-8D92-85D6ABF9BC4D}">
      <dgm:prSet/>
      <dgm:spPr/>
      <dgm:t>
        <a:bodyPr/>
        <a:lstStyle/>
        <a:p>
          <a:endParaRPr lang="zh-CN" altLang="en-US"/>
        </a:p>
      </dgm:t>
    </dgm:pt>
    <dgm:pt modelId="{FC1D290A-28FD-4E85-86E6-8043C81B361C}" type="sibTrans" cxnId="{7051E45D-0F22-4372-8D92-85D6ABF9BC4D}">
      <dgm:prSet/>
      <dgm:spPr/>
      <dgm:t>
        <a:bodyPr/>
        <a:lstStyle/>
        <a:p>
          <a:endParaRPr lang="zh-CN" altLang="en-US"/>
        </a:p>
      </dgm:t>
    </dgm:pt>
    <dgm:pt modelId="{E0F06ABB-159A-498A-A0A1-5144D1D01D25}">
      <dgm:prSet phldrT="[文本]" custT="1"/>
      <dgm:spPr/>
      <dgm:t>
        <a:bodyPr/>
        <a:lstStyle/>
        <a:p>
          <a:r>
            <a:rPr lang="zh-CN" altLang="en-US" sz="2400" b="0" i="0" dirty="0" smtClean="0"/>
            <a:t>标准整体水平不高，难以支撑经济转型升级。</a:t>
          </a:r>
          <a:endParaRPr lang="zh-CN" altLang="en-US" sz="2400" dirty="0"/>
        </a:p>
      </dgm:t>
    </dgm:pt>
    <dgm:pt modelId="{BCD5D8E7-1030-4172-A95C-09E682B7F08D}" type="parTrans" cxnId="{2B27B5FE-7716-477C-BEB6-888F4D8BC0BE}">
      <dgm:prSet/>
      <dgm:spPr/>
      <dgm:t>
        <a:bodyPr/>
        <a:lstStyle/>
        <a:p>
          <a:endParaRPr lang="zh-CN" altLang="en-US"/>
        </a:p>
      </dgm:t>
    </dgm:pt>
    <dgm:pt modelId="{D8EE840A-F15F-4CD5-9DE7-4FF4CF42AB33}" type="sibTrans" cxnId="{2B27B5FE-7716-477C-BEB6-888F4D8BC0BE}">
      <dgm:prSet/>
      <dgm:spPr/>
      <dgm:t>
        <a:bodyPr/>
        <a:lstStyle/>
        <a:p>
          <a:endParaRPr lang="zh-CN" altLang="en-US"/>
        </a:p>
      </dgm:t>
    </dgm:pt>
    <dgm:pt modelId="{EAFF975C-63D2-4B8D-A075-BDD95D277CCD}">
      <dgm:prSet phldrT="[文本]" custT="1"/>
      <dgm:spPr/>
      <dgm:t>
        <a:bodyPr/>
        <a:lstStyle/>
        <a:p>
          <a:r>
            <a:rPr lang="zh-CN" altLang="en-US" sz="2400" b="0" i="0" dirty="0" smtClean="0"/>
            <a:t>我国主导制定的国际标准仅占国际标准总数的</a:t>
          </a:r>
          <a:r>
            <a:rPr lang="en-US" altLang="zh-CN" sz="2400" b="0" i="0" dirty="0" smtClean="0"/>
            <a:t>0.5%</a:t>
          </a:r>
          <a:r>
            <a:rPr lang="zh-CN" altLang="en-US" sz="2400" b="0" i="0" dirty="0" smtClean="0"/>
            <a:t>，“中国标准”在国际上认可度不高。</a:t>
          </a:r>
          <a:endParaRPr lang="zh-CN" altLang="en-US" sz="2400" dirty="0"/>
        </a:p>
      </dgm:t>
    </dgm:pt>
    <dgm:pt modelId="{5E43F666-8FEF-41E8-A2FF-FBA56C883198}" type="parTrans" cxnId="{C3C71490-4485-481B-BF0D-39824AA494C2}">
      <dgm:prSet/>
      <dgm:spPr/>
      <dgm:t>
        <a:bodyPr/>
        <a:lstStyle/>
        <a:p>
          <a:endParaRPr lang="zh-CN" altLang="en-US"/>
        </a:p>
      </dgm:t>
    </dgm:pt>
    <dgm:pt modelId="{C6F4DD3E-F19B-4DEB-A393-0F946C18068D}" type="sibTrans" cxnId="{C3C71490-4485-481B-BF0D-39824AA494C2}">
      <dgm:prSet/>
      <dgm:spPr/>
      <dgm:t>
        <a:bodyPr/>
        <a:lstStyle/>
        <a:p>
          <a:endParaRPr lang="zh-CN" altLang="en-US"/>
        </a:p>
      </dgm:t>
    </dgm:pt>
    <dgm:pt modelId="{50FD57DA-38DF-4354-A664-60F5799C4345}" type="pres">
      <dgm:prSet presAssocID="{1FC7E1A7-CBE5-45E0-BC79-EDCD67A781D1}" presName="linear" presStyleCnt="0">
        <dgm:presLayoutVars>
          <dgm:animLvl val="lvl"/>
          <dgm:resizeHandles val="exact"/>
        </dgm:presLayoutVars>
      </dgm:prSet>
      <dgm:spPr/>
      <dgm:t>
        <a:bodyPr/>
        <a:lstStyle/>
        <a:p>
          <a:endParaRPr lang="zh-CN" altLang="en-US"/>
        </a:p>
      </dgm:t>
    </dgm:pt>
    <dgm:pt modelId="{9DB88F8C-C85C-4D7F-83F0-08DDE9034B2C}" type="pres">
      <dgm:prSet presAssocID="{03A9EA66-D642-4F55-A5C5-0B9D5307A1A0}" presName="parentText" presStyleLbl="node1" presStyleIdx="0" presStyleCnt="1" custLinFactNeighborX="-2964" custLinFactNeighborY="-1484">
        <dgm:presLayoutVars>
          <dgm:chMax val="0"/>
          <dgm:bulletEnabled val="1"/>
        </dgm:presLayoutVars>
      </dgm:prSet>
      <dgm:spPr/>
      <dgm:t>
        <a:bodyPr/>
        <a:lstStyle/>
        <a:p>
          <a:endParaRPr lang="zh-CN" altLang="en-US"/>
        </a:p>
      </dgm:t>
    </dgm:pt>
    <dgm:pt modelId="{5D67B2AB-3C81-4A5A-B096-C22462C531AA}" type="pres">
      <dgm:prSet presAssocID="{03A9EA66-D642-4F55-A5C5-0B9D5307A1A0}" presName="childText" presStyleLbl="revTx" presStyleIdx="0" presStyleCnt="1" custScaleY="125704" custLinFactNeighborX="-988" custLinFactNeighborY="-5229">
        <dgm:presLayoutVars>
          <dgm:bulletEnabled val="1"/>
        </dgm:presLayoutVars>
      </dgm:prSet>
      <dgm:spPr/>
      <dgm:t>
        <a:bodyPr/>
        <a:lstStyle/>
        <a:p>
          <a:endParaRPr lang="zh-CN" altLang="en-US"/>
        </a:p>
      </dgm:t>
    </dgm:pt>
  </dgm:ptLst>
  <dgm:cxnLst>
    <dgm:cxn modelId="{1F496EB8-0731-43D7-8BCE-50D4059759B9}" srcId="{1FC7E1A7-CBE5-45E0-BC79-EDCD67A781D1}" destId="{03A9EA66-D642-4F55-A5C5-0B9D5307A1A0}" srcOrd="0" destOrd="0" parTransId="{312746F7-20A2-452F-86E0-C5A27E20674D}" sibTransId="{F16A7DA9-56DE-4668-AFF3-86DB5066246E}"/>
    <dgm:cxn modelId="{7F09563A-AB2C-47E6-BA18-668EFB1425D8}" type="presOf" srcId="{E0F06ABB-159A-498A-A0A1-5144D1D01D25}" destId="{5D67B2AB-3C81-4A5A-B096-C22462C531AA}" srcOrd="0" destOrd="1" presId="urn:microsoft.com/office/officeart/2005/8/layout/vList2"/>
    <dgm:cxn modelId="{2B27B5FE-7716-477C-BEB6-888F4D8BC0BE}" srcId="{03A9EA66-D642-4F55-A5C5-0B9D5307A1A0}" destId="{E0F06ABB-159A-498A-A0A1-5144D1D01D25}" srcOrd="1" destOrd="0" parTransId="{BCD5D8E7-1030-4172-A95C-09E682B7F08D}" sibTransId="{D8EE840A-F15F-4CD5-9DE7-4FF4CF42AB33}"/>
    <dgm:cxn modelId="{5B1D5282-7258-43BD-A780-9815108151C3}" type="presOf" srcId="{03491F58-FD09-43A5-B0F8-D51EBE1C9D27}" destId="{5D67B2AB-3C81-4A5A-B096-C22462C531AA}" srcOrd="0" destOrd="0" presId="urn:microsoft.com/office/officeart/2005/8/layout/vList2"/>
    <dgm:cxn modelId="{631D1DEB-CBDC-49E9-87E7-C77F8803BF8E}" type="presOf" srcId="{1FC7E1A7-CBE5-45E0-BC79-EDCD67A781D1}" destId="{50FD57DA-38DF-4354-A664-60F5799C4345}" srcOrd="0" destOrd="0" presId="urn:microsoft.com/office/officeart/2005/8/layout/vList2"/>
    <dgm:cxn modelId="{C3C71490-4485-481B-BF0D-39824AA494C2}" srcId="{03A9EA66-D642-4F55-A5C5-0B9D5307A1A0}" destId="{EAFF975C-63D2-4B8D-A075-BDD95D277CCD}" srcOrd="2" destOrd="0" parTransId="{5E43F666-8FEF-41E8-A2FF-FBA56C883198}" sibTransId="{C6F4DD3E-F19B-4DEB-A393-0F946C18068D}"/>
    <dgm:cxn modelId="{053A9A2E-D331-426C-8A40-AFB4E5B0074B}" type="presOf" srcId="{03A9EA66-D642-4F55-A5C5-0B9D5307A1A0}" destId="{9DB88F8C-C85C-4D7F-83F0-08DDE9034B2C}" srcOrd="0" destOrd="0" presId="urn:microsoft.com/office/officeart/2005/8/layout/vList2"/>
    <dgm:cxn modelId="{6D6E9EBC-BA61-45F9-B352-BFB743E3AF9E}" type="presOf" srcId="{EAFF975C-63D2-4B8D-A075-BDD95D277CCD}" destId="{5D67B2AB-3C81-4A5A-B096-C22462C531AA}" srcOrd="0" destOrd="2" presId="urn:microsoft.com/office/officeart/2005/8/layout/vList2"/>
    <dgm:cxn modelId="{7051E45D-0F22-4372-8D92-85D6ABF9BC4D}" srcId="{03A9EA66-D642-4F55-A5C5-0B9D5307A1A0}" destId="{03491F58-FD09-43A5-B0F8-D51EBE1C9D27}" srcOrd="0" destOrd="0" parTransId="{AE68526E-FA1E-48E6-B0D0-8072CA195F6D}" sibTransId="{FC1D290A-28FD-4E85-86E6-8043C81B361C}"/>
    <dgm:cxn modelId="{5E20C5D4-F176-4DED-8DE5-888F244B7460}" type="presParOf" srcId="{50FD57DA-38DF-4354-A664-60F5799C4345}" destId="{9DB88F8C-C85C-4D7F-83F0-08DDE9034B2C}" srcOrd="0" destOrd="0" presId="urn:microsoft.com/office/officeart/2005/8/layout/vList2"/>
    <dgm:cxn modelId="{54794ECA-3439-447C-8678-4C07C31FA86B}" type="presParOf" srcId="{50FD57DA-38DF-4354-A664-60F5799C4345}" destId="{5D67B2AB-3C81-4A5A-B096-C22462C531AA}"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B4387D-3EF4-4835-BDAE-C483CB6BAD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8A05AE6-0FDC-4E1F-8522-AC7E8F6CAEAE}">
      <dgm:prSet phldrT="[文本]" custT="1"/>
      <dgm:spPr/>
      <dgm:t>
        <a:bodyPr/>
        <a:lstStyle/>
        <a:p>
          <a:r>
            <a:rPr lang="zh-CN" altLang="en-US" sz="2800" b="0" i="0" dirty="0" smtClean="0"/>
            <a:t>加强重点领域节能标准制修订工作</a:t>
          </a:r>
          <a:endParaRPr lang="zh-CN" altLang="en-US" sz="2800" dirty="0"/>
        </a:p>
      </dgm:t>
    </dgm:pt>
    <dgm:pt modelId="{7CB8C3CE-5C45-4FF7-8940-B5E01640EBEB}" type="parTrans" cxnId="{E4B796AE-EEB0-4F34-BE7E-BED069734ACB}">
      <dgm:prSet/>
      <dgm:spPr/>
      <dgm:t>
        <a:bodyPr/>
        <a:lstStyle/>
        <a:p>
          <a:endParaRPr lang="zh-CN" altLang="en-US"/>
        </a:p>
      </dgm:t>
    </dgm:pt>
    <dgm:pt modelId="{3E48CE70-C96F-498B-B7A7-758D7E528CEF}" type="sibTrans" cxnId="{E4B796AE-EEB0-4F34-BE7E-BED069734ACB}">
      <dgm:prSet/>
      <dgm:spPr/>
      <dgm:t>
        <a:bodyPr/>
        <a:lstStyle/>
        <a:p>
          <a:endParaRPr lang="zh-CN" altLang="en-US"/>
        </a:p>
      </dgm:t>
    </dgm:pt>
    <dgm:pt modelId="{D3FC1FCC-808E-4D5C-9284-715A3A6EB9C3}">
      <dgm:prSet custT="1"/>
      <dgm:spPr/>
      <dgm:t>
        <a:bodyPr/>
        <a:lstStyle/>
        <a:p>
          <a:r>
            <a:rPr lang="zh-CN" altLang="en-US" sz="2400" b="0" i="0" dirty="0" smtClean="0"/>
            <a:t>实施百项能效标准推进工程。在工业领域，加快制修订钢铁、有色、石化、化工、建材、机械、船舶等行业节能标准，形成覆盖生产设备节能、节能监测与管理、能源管理与审计等方面的标准体系；完善燃油经济性标准和新能源汽车技术标准。在能源领域，重点制定煤炭清洁高效利用相关技术标准，加强天然气、新能源、可再生能源标准制修订工作。</a:t>
          </a:r>
          <a:endParaRPr lang="zh-CN" altLang="en-US" sz="2400" dirty="0"/>
        </a:p>
      </dgm:t>
    </dgm:pt>
    <dgm:pt modelId="{0F0E71B1-0789-400F-A588-FB213D5741F8}" type="parTrans" cxnId="{1FA6232B-CC36-466B-9F2A-4326175DCAD4}">
      <dgm:prSet/>
      <dgm:spPr/>
      <dgm:t>
        <a:bodyPr/>
        <a:lstStyle/>
        <a:p>
          <a:endParaRPr lang="zh-CN" altLang="en-US"/>
        </a:p>
      </dgm:t>
    </dgm:pt>
    <dgm:pt modelId="{725272DB-D0BD-4317-AABD-08FABA13E2EF}" type="sibTrans" cxnId="{1FA6232B-CC36-466B-9F2A-4326175DCAD4}">
      <dgm:prSet/>
      <dgm:spPr/>
      <dgm:t>
        <a:bodyPr/>
        <a:lstStyle/>
        <a:p>
          <a:endParaRPr lang="zh-CN" altLang="en-US"/>
        </a:p>
      </dgm:t>
    </dgm:pt>
    <dgm:pt modelId="{307021C2-BF9F-497E-B06A-2B4AC982851A}">
      <dgm:prSet/>
      <dgm:spPr/>
      <dgm:t>
        <a:bodyPr/>
        <a:lstStyle/>
        <a:p>
          <a:endParaRPr lang="zh-CN" altLang="en-US" sz="1600" dirty="0"/>
        </a:p>
      </dgm:t>
    </dgm:pt>
    <dgm:pt modelId="{7DD50A79-56A7-409A-BDDE-A2036F9AEA10}" type="parTrans" cxnId="{8E834D29-BBBE-4602-8F5C-61D204681441}">
      <dgm:prSet/>
      <dgm:spPr/>
      <dgm:t>
        <a:bodyPr/>
        <a:lstStyle/>
        <a:p>
          <a:endParaRPr lang="zh-CN" altLang="en-US"/>
        </a:p>
      </dgm:t>
    </dgm:pt>
    <dgm:pt modelId="{CA0275EB-54AC-4599-9421-AD5D3F2160EC}" type="sibTrans" cxnId="{8E834D29-BBBE-4602-8F5C-61D204681441}">
      <dgm:prSet/>
      <dgm:spPr/>
      <dgm:t>
        <a:bodyPr/>
        <a:lstStyle/>
        <a:p>
          <a:endParaRPr lang="zh-CN" altLang="en-US"/>
        </a:p>
      </dgm:t>
    </dgm:pt>
    <dgm:pt modelId="{6F41D46F-420B-4166-8C8A-273E3209C2E5}" type="pres">
      <dgm:prSet presAssocID="{77B4387D-3EF4-4835-BDAE-C483CB6BADE6}" presName="linear" presStyleCnt="0">
        <dgm:presLayoutVars>
          <dgm:dir/>
          <dgm:animLvl val="lvl"/>
          <dgm:resizeHandles val="exact"/>
        </dgm:presLayoutVars>
      </dgm:prSet>
      <dgm:spPr/>
      <dgm:t>
        <a:bodyPr/>
        <a:lstStyle/>
        <a:p>
          <a:endParaRPr lang="zh-CN" altLang="en-US"/>
        </a:p>
      </dgm:t>
    </dgm:pt>
    <dgm:pt modelId="{45ED257F-B067-413E-B164-71642D1D0B08}" type="pres">
      <dgm:prSet presAssocID="{38A05AE6-0FDC-4E1F-8522-AC7E8F6CAEAE}" presName="parentLin" presStyleCnt="0"/>
      <dgm:spPr/>
    </dgm:pt>
    <dgm:pt modelId="{71934C1E-79FF-4C6B-B140-5BCAA6C58BA7}" type="pres">
      <dgm:prSet presAssocID="{38A05AE6-0FDC-4E1F-8522-AC7E8F6CAEAE}" presName="parentLeftMargin" presStyleLbl="node1" presStyleIdx="0" presStyleCnt="1"/>
      <dgm:spPr/>
      <dgm:t>
        <a:bodyPr/>
        <a:lstStyle/>
        <a:p>
          <a:endParaRPr lang="zh-CN" altLang="en-US"/>
        </a:p>
      </dgm:t>
    </dgm:pt>
    <dgm:pt modelId="{FA4D8DAD-4E47-4993-9982-C97532FB4607}" type="pres">
      <dgm:prSet presAssocID="{38A05AE6-0FDC-4E1F-8522-AC7E8F6CAEAE}" presName="parentText" presStyleLbl="node1" presStyleIdx="0" presStyleCnt="1" custScaleX="106209" custScaleY="103889" custLinFactNeighborX="-43019" custLinFactNeighborY="-9283">
        <dgm:presLayoutVars>
          <dgm:chMax val="0"/>
          <dgm:bulletEnabled val="1"/>
        </dgm:presLayoutVars>
      </dgm:prSet>
      <dgm:spPr/>
      <dgm:t>
        <a:bodyPr/>
        <a:lstStyle/>
        <a:p>
          <a:endParaRPr lang="zh-CN" altLang="en-US"/>
        </a:p>
      </dgm:t>
    </dgm:pt>
    <dgm:pt modelId="{E0E857F9-9971-4EB7-94DF-09AE521A731C}" type="pres">
      <dgm:prSet presAssocID="{38A05AE6-0FDC-4E1F-8522-AC7E8F6CAEAE}" presName="negativeSpace" presStyleCnt="0"/>
      <dgm:spPr/>
    </dgm:pt>
    <dgm:pt modelId="{A021C205-A84B-4837-8C5E-4F41B5FE9C20}" type="pres">
      <dgm:prSet presAssocID="{38A05AE6-0FDC-4E1F-8522-AC7E8F6CAEAE}" presName="childText" presStyleLbl="conFgAcc1" presStyleIdx="0" presStyleCnt="1" custScaleY="114477">
        <dgm:presLayoutVars>
          <dgm:bulletEnabled val="1"/>
        </dgm:presLayoutVars>
      </dgm:prSet>
      <dgm:spPr/>
      <dgm:t>
        <a:bodyPr/>
        <a:lstStyle/>
        <a:p>
          <a:endParaRPr lang="zh-CN" altLang="en-US"/>
        </a:p>
      </dgm:t>
    </dgm:pt>
  </dgm:ptLst>
  <dgm:cxnLst>
    <dgm:cxn modelId="{D15B7C60-FD30-48E3-B4A4-B87B77EE5696}" type="presOf" srcId="{D3FC1FCC-808E-4D5C-9284-715A3A6EB9C3}" destId="{A021C205-A84B-4837-8C5E-4F41B5FE9C20}" srcOrd="0" destOrd="0" presId="urn:microsoft.com/office/officeart/2005/8/layout/list1"/>
    <dgm:cxn modelId="{E4B796AE-EEB0-4F34-BE7E-BED069734ACB}" srcId="{77B4387D-3EF4-4835-BDAE-C483CB6BADE6}" destId="{38A05AE6-0FDC-4E1F-8522-AC7E8F6CAEAE}" srcOrd="0" destOrd="0" parTransId="{7CB8C3CE-5C45-4FF7-8940-B5E01640EBEB}" sibTransId="{3E48CE70-C96F-498B-B7A7-758D7E528CEF}"/>
    <dgm:cxn modelId="{FE86E642-64D9-41A3-BB23-1D2080265012}" type="presOf" srcId="{77B4387D-3EF4-4835-BDAE-C483CB6BADE6}" destId="{6F41D46F-420B-4166-8C8A-273E3209C2E5}" srcOrd="0" destOrd="0" presId="urn:microsoft.com/office/officeart/2005/8/layout/list1"/>
    <dgm:cxn modelId="{CED8BB84-20BC-4BAD-B0B3-71E67F2F7FE1}" type="presOf" srcId="{307021C2-BF9F-497E-B06A-2B4AC982851A}" destId="{A021C205-A84B-4837-8C5E-4F41B5FE9C20}" srcOrd="0" destOrd="1" presId="urn:microsoft.com/office/officeart/2005/8/layout/list1"/>
    <dgm:cxn modelId="{CF66C305-7F45-4476-8FC8-EE17D3B12CB5}" type="presOf" srcId="{38A05AE6-0FDC-4E1F-8522-AC7E8F6CAEAE}" destId="{FA4D8DAD-4E47-4993-9982-C97532FB4607}" srcOrd="1" destOrd="0" presId="urn:microsoft.com/office/officeart/2005/8/layout/list1"/>
    <dgm:cxn modelId="{E35B2104-6708-469A-B944-D0B2C6BBDA5F}" type="presOf" srcId="{38A05AE6-0FDC-4E1F-8522-AC7E8F6CAEAE}" destId="{71934C1E-79FF-4C6B-B140-5BCAA6C58BA7}" srcOrd="0" destOrd="0" presId="urn:microsoft.com/office/officeart/2005/8/layout/list1"/>
    <dgm:cxn modelId="{1FA6232B-CC36-466B-9F2A-4326175DCAD4}" srcId="{38A05AE6-0FDC-4E1F-8522-AC7E8F6CAEAE}" destId="{D3FC1FCC-808E-4D5C-9284-715A3A6EB9C3}" srcOrd="0" destOrd="0" parTransId="{0F0E71B1-0789-400F-A588-FB213D5741F8}" sibTransId="{725272DB-D0BD-4317-AABD-08FABA13E2EF}"/>
    <dgm:cxn modelId="{8E834D29-BBBE-4602-8F5C-61D204681441}" srcId="{38A05AE6-0FDC-4E1F-8522-AC7E8F6CAEAE}" destId="{307021C2-BF9F-497E-B06A-2B4AC982851A}" srcOrd="1" destOrd="0" parTransId="{7DD50A79-56A7-409A-BDDE-A2036F9AEA10}" sibTransId="{CA0275EB-54AC-4599-9421-AD5D3F2160EC}"/>
    <dgm:cxn modelId="{59E018CA-1AA6-4C8C-87DE-73CA48952A49}" type="presParOf" srcId="{6F41D46F-420B-4166-8C8A-273E3209C2E5}" destId="{45ED257F-B067-413E-B164-71642D1D0B08}" srcOrd="0" destOrd="0" presId="urn:microsoft.com/office/officeart/2005/8/layout/list1"/>
    <dgm:cxn modelId="{1B234996-44C8-4D51-AFD1-719905A52894}" type="presParOf" srcId="{45ED257F-B067-413E-B164-71642D1D0B08}" destId="{71934C1E-79FF-4C6B-B140-5BCAA6C58BA7}" srcOrd="0" destOrd="0" presId="urn:microsoft.com/office/officeart/2005/8/layout/list1"/>
    <dgm:cxn modelId="{B386EDB4-1B96-4284-9B57-BC9F01C7790B}" type="presParOf" srcId="{45ED257F-B067-413E-B164-71642D1D0B08}" destId="{FA4D8DAD-4E47-4993-9982-C97532FB4607}" srcOrd="1" destOrd="0" presId="urn:microsoft.com/office/officeart/2005/8/layout/list1"/>
    <dgm:cxn modelId="{7BF727D3-5436-44CA-8B19-948A16D18EE6}" type="presParOf" srcId="{6F41D46F-420B-4166-8C8A-273E3209C2E5}" destId="{E0E857F9-9971-4EB7-94DF-09AE521A731C}" srcOrd="1" destOrd="0" presId="urn:microsoft.com/office/officeart/2005/8/layout/list1"/>
    <dgm:cxn modelId="{B33E7A5B-72F4-4D0F-B9A8-DEBFCDE0A0A5}" type="presParOf" srcId="{6F41D46F-420B-4166-8C8A-273E3209C2E5}" destId="{A021C205-A84B-4837-8C5E-4F41B5FE9C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B4387D-3EF4-4835-BDAE-C483CB6BAD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8A05AE6-0FDC-4E1F-8522-AC7E8F6CAEAE}">
      <dgm:prSet phldrT="[文本]" custT="1"/>
      <dgm:spPr/>
      <dgm:t>
        <a:bodyPr/>
        <a:lstStyle/>
        <a:p>
          <a:r>
            <a:rPr lang="zh-CN" altLang="en-US" sz="2800" b="0" i="0" dirty="0" smtClean="0"/>
            <a:t>实施节能标准化示范工程</a:t>
          </a:r>
          <a:endParaRPr lang="zh-CN" altLang="en-US" sz="2800" dirty="0"/>
        </a:p>
      </dgm:t>
    </dgm:pt>
    <dgm:pt modelId="{7CB8C3CE-5C45-4FF7-8940-B5E01640EBEB}" type="parTrans" cxnId="{E4B796AE-EEB0-4F34-BE7E-BED069734ACB}">
      <dgm:prSet/>
      <dgm:spPr/>
      <dgm:t>
        <a:bodyPr/>
        <a:lstStyle/>
        <a:p>
          <a:endParaRPr lang="zh-CN" altLang="en-US"/>
        </a:p>
      </dgm:t>
    </dgm:pt>
    <dgm:pt modelId="{3E48CE70-C96F-498B-B7A7-758D7E528CEF}" type="sibTrans" cxnId="{E4B796AE-EEB0-4F34-BE7E-BED069734ACB}">
      <dgm:prSet/>
      <dgm:spPr/>
      <dgm:t>
        <a:bodyPr/>
        <a:lstStyle/>
        <a:p>
          <a:endParaRPr lang="zh-CN" altLang="en-US"/>
        </a:p>
      </dgm:t>
    </dgm:pt>
    <dgm:pt modelId="{D3FC1FCC-808E-4D5C-9284-715A3A6EB9C3}">
      <dgm:prSet custT="1"/>
      <dgm:spPr/>
      <dgm:t>
        <a:bodyPr/>
        <a:lstStyle/>
        <a:p>
          <a:r>
            <a:rPr lang="zh-CN" altLang="en-US" sz="2400" b="0" i="0" dirty="0" smtClean="0"/>
            <a:t>选择具有示范作用和辐射效应的园区或重点用能企业，建设节能标准化示范项目，推广低温余热发电、吸收式热泵供暖、冰蓄冷、高效电机及电机系统等先进节能技术、设备，提升企业能源利用效率。</a:t>
          </a:r>
          <a:endParaRPr lang="zh-CN" altLang="en-US" sz="2400" dirty="0"/>
        </a:p>
      </dgm:t>
    </dgm:pt>
    <dgm:pt modelId="{0F0E71B1-0789-400F-A588-FB213D5741F8}" type="parTrans" cxnId="{1FA6232B-CC36-466B-9F2A-4326175DCAD4}">
      <dgm:prSet/>
      <dgm:spPr/>
      <dgm:t>
        <a:bodyPr/>
        <a:lstStyle/>
        <a:p>
          <a:endParaRPr lang="zh-CN" altLang="en-US"/>
        </a:p>
      </dgm:t>
    </dgm:pt>
    <dgm:pt modelId="{725272DB-D0BD-4317-AABD-08FABA13E2EF}" type="sibTrans" cxnId="{1FA6232B-CC36-466B-9F2A-4326175DCAD4}">
      <dgm:prSet/>
      <dgm:spPr/>
      <dgm:t>
        <a:bodyPr/>
        <a:lstStyle/>
        <a:p>
          <a:endParaRPr lang="zh-CN" altLang="en-US"/>
        </a:p>
      </dgm:t>
    </dgm:pt>
    <dgm:pt modelId="{307021C2-BF9F-497E-B06A-2B4AC982851A}">
      <dgm:prSet/>
      <dgm:spPr/>
      <dgm:t>
        <a:bodyPr/>
        <a:lstStyle/>
        <a:p>
          <a:endParaRPr lang="zh-CN" altLang="en-US" sz="1600" dirty="0"/>
        </a:p>
      </dgm:t>
    </dgm:pt>
    <dgm:pt modelId="{7DD50A79-56A7-409A-BDDE-A2036F9AEA10}" type="parTrans" cxnId="{8E834D29-BBBE-4602-8F5C-61D204681441}">
      <dgm:prSet/>
      <dgm:spPr/>
      <dgm:t>
        <a:bodyPr/>
        <a:lstStyle/>
        <a:p>
          <a:endParaRPr lang="zh-CN" altLang="en-US"/>
        </a:p>
      </dgm:t>
    </dgm:pt>
    <dgm:pt modelId="{CA0275EB-54AC-4599-9421-AD5D3F2160EC}" type="sibTrans" cxnId="{8E834D29-BBBE-4602-8F5C-61D204681441}">
      <dgm:prSet/>
      <dgm:spPr/>
      <dgm:t>
        <a:bodyPr/>
        <a:lstStyle/>
        <a:p>
          <a:endParaRPr lang="zh-CN" altLang="en-US"/>
        </a:p>
      </dgm:t>
    </dgm:pt>
    <dgm:pt modelId="{6F41D46F-420B-4166-8C8A-273E3209C2E5}" type="pres">
      <dgm:prSet presAssocID="{77B4387D-3EF4-4835-BDAE-C483CB6BADE6}" presName="linear" presStyleCnt="0">
        <dgm:presLayoutVars>
          <dgm:dir/>
          <dgm:animLvl val="lvl"/>
          <dgm:resizeHandles val="exact"/>
        </dgm:presLayoutVars>
      </dgm:prSet>
      <dgm:spPr/>
      <dgm:t>
        <a:bodyPr/>
        <a:lstStyle/>
        <a:p>
          <a:endParaRPr lang="zh-CN" altLang="en-US"/>
        </a:p>
      </dgm:t>
    </dgm:pt>
    <dgm:pt modelId="{45ED257F-B067-413E-B164-71642D1D0B08}" type="pres">
      <dgm:prSet presAssocID="{38A05AE6-0FDC-4E1F-8522-AC7E8F6CAEAE}" presName="parentLin" presStyleCnt="0"/>
      <dgm:spPr/>
    </dgm:pt>
    <dgm:pt modelId="{71934C1E-79FF-4C6B-B140-5BCAA6C58BA7}" type="pres">
      <dgm:prSet presAssocID="{38A05AE6-0FDC-4E1F-8522-AC7E8F6CAEAE}" presName="parentLeftMargin" presStyleLbl="node1" presStyleIdx="0" presStyleCnt="1"/>
      <dgm:spPr/>
      <dgm:t>
        <a:bodyPr/>
        <a:lstStyle/>
        <a:p>
          <a:endParaRPr lang="zh-CN" altLang="en-US"/>
        </a:p>
      </dgm:t>
    </dgm:pt>
    <dgm:pt modelId="{FA4D8DAD-4E47-4993-9982-C97532FB4607}" type="pres">
      <dgm:prSet presAssocID="{38A05AE6-0FDC-4E1F-8522-AC7E8F6CAEAE}" presName="parentText" presStyleLbl="node1" presStyleIdx="0" presStyleCnt="1" custScaleY="46873" custLinFactNeighborX="-60094" custLinFactNeighborY="-21738">
        <dgm:presLayoutVars>
          <dgm:chMax val="0"/>
          <dgm:bulletEnabled val="1"/>
        </dgm:presLayoutVars>
      </dgm:prSet>
      <dgm:spPr/>
      <dgm:t>
        <a:bodyPr/>
        <a:lstStyle/>
        <a:p>
          <a:endParaRPr lang="zh-CN" altLang="en-US"/>
        </a:p>
      </dgm:t>
    </dgm:pt>
    <dgm:pt modelId="{E0E857F9-9971-4EB7-94DF-09AE521A731C}" type="pres">
      <dgm:prSet presAssocID="{38A05AE6-0FDC-4E1F-8522-AC7E8F6CAEAE}" presName="negativeSpace" presStyleCnt="0"/>
      <dgm:spPr/>
    </dgm:pt>
    <dgm:pt modelId="{A021C205-A84B-4837-8C5E-4F41B5FE9C20}" type="pres">
      <dgm:prSet presAssocID="{38A05AE6-0FDC-4E1F-8522-AC7E8F6CAEAE}" presName="childText" presStyleLbl="conFgAcc1" presStyleIdx="0" presStyleCnt="1" custScaleY="114477">
        <dgm:presLayoutVars>
          <dgm:bulletEnabled val="1"/>
        </dgm:presLayoutVars>
      </dgm:prSet>
      <dgm:spPr/>
      <dgm:t>
        <a:bodyPr/>
        <a:lstStyle/>
        <a:p>
          <a:endParaRPr lang="zh-CN" altLang="en-US"/>
        </a:p>
      </dgm:t>
    </dgm:pt>
  </dgm:ptLst>
  <dgm:cxnLst>
    <dgm:cxn modelId="{209106CF-3EB1-4358-8CC4-24E7FCFF9DFC}" type="presOf" srcId="{38A05AE6-0FDC-4E1F-8522-AC7E8F6CAEAE}" destId="{71934C1E-79FF-4C6B-B140-5BCAA6C58BA7}" srcOrd="0" destOrd="0" presId="urn:microsoft.com/office/officeart/2005/8/layout/list1"/>
    <dgm:cxn modelId="{E4B796AE-EEB0-4F34-BE7E-BED069734ACB}" srcId="{77B4387D-3EF4-4835-BDAE-C483CB6BADE6}" destId="{38A05AE6-0FDC-4E1F-8522-AC7E8F6CAEAE}" srcOrd="0" destOrd="0" parTransId="{7CB8C3CE-5C45-4FF7-8940-B5E01640EBEB}" sibTransId="{3E48CE70-C96F-498B-B7A7-758D7E528CEF}"/>
    <dgm:cxn modelId="{2C823D8B-D262-401F-B4E4-8C3B3B06C713}" type="presOf" srcId="{77B4387D-3EF4-4835-BDAE-C483CB6BADE6}" destId="{6F41D46F-420B-4166-8C8A-273E3209C2E5}" srcOrd="0" destOrd="0" presId="urn:microsoft.com/office/officeart/2005/8/layout/list1"/>
    <dgm:cxn modelId="{8AA1FE67-149F-4E89-A41B-29CA55D97B3D}" type="presOf" srcId="{D3FC1FCC-808E-4D5C-9284-715A3A6EB9C3}" destId="{A021C205-A84B-4837-8C5E-4F41B5FE9C20}" srcOrd="0" destOrd="0" presId="urn:microsoft.com/office/officeart/2005/8/layout/list1"/>
    <dgm:cxn modelId="{B18C6FF6-397D-4612-B98C-5B9182B37170}" type="presOf" srcId="{307021C2-BF9F-497E-B06A-2B4AC982851A}" destId="{A021C205-A84B-4837-8C5E-4F41B5FE9C20}" srcOrd="0" destOrd="1" presId="urn:microsoft.com/office/officeart/2005/8/layout/list1"/>
    <dgm:cxn modelId="{1FA6232B-CC36-466B-9F2A-4326175DCAD4}" srcId="{38A05AE6-0FDC-4E1F-8522-AC7E8F6CAEAE}" destId="{D3FC1FCC-808E-4D5C-9284-715A3A6EB9C3}" srcOrd="0" destOrd="0" parTransId="{0F0E71B1-0789-400F-A588-FB213D5741F8}" sibTransId="{725272DB-D0BD-4317-AABD-08FABA13E2EF}"/>
    <dgm:cxn modelId="{8E834D29-BBBE-4602-8F5C-61D204681441}" srcId="{38A05AE6-0FDC-4E1F-8522-AC7E8F6CAEAE}" destId="{307021C2-BF9F-497E-B06A-2B4AC982851A}" srcOrd="1" destOrd="0" parTransId="{7DD50A79-56A7-409A-BDDE-A2036F9AEA10}" sibTransId="{CA0275EB-54AC-4599-9421-AD5D3F2160EC}"/>
    <dgm:cxn modelId="{4EDC1AB3-C8C2-42B6-9213-A5B084D8678B}" type="presOf" srcId="{38A05AE6-0FDC-4E1F-8522-AC7E8F6CAEAE}" destId="{FA4D8DAD-4E47-4993-9982-C97532FB4607}" srcOrd="1" destOrd="0" presId="urn:microsoft.com/office/officeart/2005/8/layout/list1"/>
    <dgm:cxn modelId="{D1958DE4-6728-4716-8036-783E51E80A53}" type="presParOf" srcId="{6F41D46F-420B-4166-8C8A-273E3209C2E5}" destId="{45ED257F-B067-413E-B164-71642D1D0B08}" srcOrd="0" destOrd="0" presId="urn:microsoft.com/office/officeart/2005/8/layout/list1"/>
    <dgm:cxn modelId="{D4040AFB-B209-462F-BC71-60AD4479BAEA}" type="presParOf" srcId="{45ED257F-B067-413E-B164-71642D1D0B08}" destId="{71934C1E-79FF-4C6B-B140-5BCAA6C58BA7}" srcOrd="0" destOrd="0" presId="urn:microsoft.com/office/officeart/2005/8/layout/list1"/>
    <dgm:cxn modelId="{06B0D5CD-65CC-458F-AB46-A8C50136BF5D}" type="presParOf" srcId="{45ED257F-B067-413E-B164-71642D1D0B08}" destId="{FA4D8DAD-4E47-4993-9982-C97532FB4607}" srcOrd="1" destOrd="0" presId="urn:microsoft.com/office/officeart/2005/8/layout/list1"/>
    <dgm:cxn modelId="{7ED32682-1C20-4D64-A829-6E16E8C8AA61}" type="presParOf" srcId="{6F41D46F-420B-4166-8C8A-273E3209C2E5}" destId="{E0E857F9-9971-4EB7-94DF-09AE521A731C}" srcOrd="1" destOrd="0" presId="urn:microsoft.com/office/officeart/2005/8/layout/list1"/>
    <dgm:cxn modelId="{C9DEC172-CD82-4DDD-B956-5C4C29E7CB7B}" type="presParOf" srcId="{6F41D46F-420B-4166-8C8A-273E3209C2E5}" destId="{A021C205-A84B-4837-8C5E-4F41B5FE9C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B4387D-3EF4-4835-BDAE-C483CB6BAD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8A05AE6-0FDC-4E1F-8522-AC7E8F6CAEAE}">
      <dgm:prSet phldrT="[文本]" custT="1"/>
      <dgm:spPr/>
      <dgm:t>
        <a:bodyPr/>
        <a:lstStyle/>
        <a:p>
          <a:r>
            <a:rPr lang="zh-CN" altLang="en-US" sz="2800" b="0" i="0" dirty="0" smtClean="0"/>
            <a:t>推动节能标准国际化</a:t>
          </a:r>
          <a:endParaRPr lang="zh-CN" altLang="en-US" sz="2800" dirty="0"/>
        </a:p>
      </dgm:t>
    </dgm:pt>
    <dgm:pt modelId="{7CB8C3CE-5C45-4FF7-8940-B5E01640EBEB}" type="parTrans" cxnId="{E4B796AE-EEB0-4F34-BE7E-BED069734ACB}">
      <dgm:prSet/>
      <dgm:spPr/>
      <dgm:t>
        <a:bodyPr/>
        <a:lstStyle/>
        <a:p>
          <a:endParaRPr lang="zh-CN" altLang="en-US"/>
        </a:p>
      </dgm:t>
    </dgm:pt>
    <dgm:pt modelId="{3E48CE70-C96F-498B-B7A7-758D7E528CEF}" type="sibTrans" cxnId="{E4B796AE-EEB0-4F34-BE7E-BED069734ACB}">
      <dgm:prSet/>
      <dgm:spPr/>
      <dgm:t>
        <a:bodyPr/>
        <a:lstStyle/>
        <a:p>
          <a:endParaRPr lang="zh-CN" altLang="en-US"/>
        </a:p>
      </dgm:t>
    </dgm:pt>
    <dgm:pt modelId="{D3FC1FCC-808E-4D5C-9284-715A3A6EB9C3}">
      <dgm:prSet custT="1"/>
      <dgm:spPr/>
      <dgm:t>
        <a:bodyPr/>
        <a:lstStyle/>
        <a:p>
          <a:r>
            <a:rPr lang="zh-CN" altLang="en-US" sz="2400" b="0" i="0" dirty="0" smtClean="0"/>
            <a:t>跟踪节能领域国际标准发展，实质性参与和主导制定一批节能国际标准，扩大节能技术、产品和服务等国际市场份额。加强节能标准双边、多边国际合作，推动与主要贸易国建立节能标准互认机制。</a:t>
          </a:r>
          <a:endParaRPr lang="zh-CN" altLang="en-US" sz="2400" dirty="0"/>
        </a:p>
      </dgm:t>
    </dgm:pt>
    <dgm:pt modelId="{0F0E71B1-0789-400F-A588-FB213D5741F8}" type="parTrans" cxnId="{1FA6232B-CC36-466B-9F2A-4326175DCAD4}">
      <dgm:prSet/>
      <dgm:spPr/>
      <dgm:t>
        <a:bodyPr/>
        <a:lstStyle/>
        <a:p>
          <a:endParaRPr lang="zh-CN" altLang="en-US"/>
        </a:p>
      </dgm:t>
    </dgm:pt>
    <dgm:pt modelId="{725272DB-D0BD-4317-AABD-08FABA13E2EF}" type="sibTrans" cxnId="{1FA6232B-CC36-466B-9F2A-4326175DCAD4}">
      <dgm:prSet/>
      <dgm:spPr/>
      <dgm:t>
        <a:bodyPr/>
        <a:lstStyle/>
        <a:p>
          <a:endParaRPr lang="zh-CN" altLang="en-US"/>
        </a:p>
      </dgm:t>
    </dgm:pt>
    <dgm:pt modelId="{307021C2-BF9F-497E-B06A-2B4AC982851A}">
      <dgm:prSet/>
      <dgm:spPr/>
      <dgm:t>
        <a:bodyPr/>
        <a:lstStyle/>
        <a:p>
          <a:endParaRPr lang="zh-CN" altLang="en-US" sz="1600" dirty="0"/>
        </a:p>
      </dgm:t>
    </dgm:pt>
    <dgm:pt modelId="{7DD50A79-56A7-409A-BDDE-A2036F9AEA10}" type="parTrans" cxnId="{8E834D29-BBBE-4602-8F5C-61D204681441}">
      <dgm:prSet/>
      <dgm:spPr/>
      <dgm:t>
        <a:bodyPr/>
        <a:lstStyle/>
        <a:p>
          <a:endParaRPr lang="zh-CN" altLang="en-US"/>
        </a:p>
      </dgm:t>
    </dgm:pt>
    <dgm:pt modelId="{CA0275EB-54AC-4599-9421-AD5D3F2160EC}" type="sibTrans" cxnId="{8E834D29-BBBE-4602-8F5C-61D204681441}">
      <dgm:prSet/>
      <dgm:spPr/>
      <dgm:t>
        <a:bodyPr/>
        <a:lstStyle/>
        <a:p>
          <a:endParaRPr lang="zh-CN" altLang="en-US"/>
        </a:p>
      </dgm:t>
    </dgm:pt>
    <dgm:pt modelId="{6F41D46F-420B-4166-8C8A-273E3209C2E5}" type="pres">
      <dgm:prSet presAssocID="{77B4387D-3EF4-4835-BDAE-C483CB6BADE6}" presName="linear" presStyleCnt="0">
        <dgm:presLayoutVars>
          <dgm:dir/>
          <dgm:animLvl val="lvl"/>
          <dgm:resizeHandles val="exact"/>
        </dgm:presLayoutVars>
      </dgm:prSet>
      <dgm:spPr/>
      <dgm:t>
        <a:bodyPr/>
        <a:lstStyle/>
        <a:p>
          <a:endParaRPr lang="zh-CN" altLang="en-US"/>
        </a:p>
      </dgm:t>
    </dgm:pt>
    <dgm:pt modelId="{45ED257F-B067-413E-B164-71642D1D0B08}" type="pres">
      <dgm:prSet presAssocID="{38A05AE6-0FDC-4E1F-8522-AC7E8F6CAEAE}" presName="parentLin" presStyleCnt="0"/>
      <dgm:spPr/>
    </dgm:pt>
    <dgm:pt modelId="{71934C1E-79FF-4C6B-B140-5BCAA6C58BA7}" type="pres">
      <dgm:prSet presAssocID="{38A05AE6-0FDC-4E1F-8522-AC7E8F6CAEAE}" presName="parentLeftMargin" presStyleLbl="node1" presStyleIdx="0" presStyleCnt="1"/>
      <dgm:spPr/>
      <dgm:t>
        <a:bodyPr/>
        <a:lstStyle/>
        <a:p>
          <a:endParaRPr lang="zh-CN" altLang="en-US"/>
        </a:p>
      </dgm:t>
    </dgm:pt>
    <dgm:pt modelId="{FA4D8DAD-4E47-4993-9982-C97532FB4607}" type="pres">
      <dgm:prSet presAssocID="{38A05AE6-0FDC-4E1F-8522-AC7E8F6CAEAE}" presName="parentText" presStyleLbl="node1" presStyleIdx="0" presStyleCnt="1" custScaleY="36241" custLinFactNeighborX="-43019" custLinFactNeighborY="-28618">
        <dgm:presLayoutVars>
          <dgm:chMax val="0"/>
          <dgm:bulletEnabled val="1"/>
        </dgm:presLayoutVars>
      </dgm:prSet>
      <dgm:spPr/>
      <dgm:t>
        <a:bodyPr/>
        <a:lstStyle/>
        <a:p>
          <a:endParaRPr lang="zh-CN" altLang="en-US"/>
        </a:p>
      </dgm:t>
    </dgm:pt>
    <dgm:pt modelId="{E0E857F9-9971-4EB7-94DF-09AE521A731C}" type="pres">
      <dgm:prSet presAssocID="{38A05AE6-0FDC-4E1F-8522-AC7E8F6CAEAE}" presName="negativeSpace" presStyleCnt="0"/>
      <dgm:spPr/>
    </dgm:pt>
    <dgm:pt modelId="{A021C205-A84B-4837-8C5E-4F41B5FE9C20}" type="pres">
      <dgm:prSet presAssocID="{38A05AE6-0FDC-4E1F-8522-AC7E8F6CAEAE}" presName="childText" presStyleLbl="conFgAcc1" presStyleIdx="0" presStyleCnt="1" custScaleY="114477">
        <dgm:presLayoutVars>
          <dgm:bulletEnabled val="1"/>
        </dgm:presLayoutVars>
      </dgm:prSet>
      <dgm:spPr/>
      <dgm:t>
        <a:bodyPr/>
        <a:lstStyle/>
        <a:p>
          <a:endParaRPr lang="zh-CN" altLang="en-US"/>
        </a:p>
      </dgm:t>
    </dgm:pt>
  </dgm:ptLst>
  <dgm:cxnLst>
    <dgm:cxn modelId="{8293BEAB-01B1-471D-97E5-5A72E9C5F83F}" type="presOf" srcId="{38A05AE6-0FDC-4E1F-8522-AC7E8F6CAEAE}" destId="{FA4D8DAD-4E47-4993-9982-C97532FB4607}" srcOrd="1" destOrd="0" presId="urn:microsoft.com/office/officeart/2005/8/layout/list1"/>
    <dgm:cxn modelId="{E4B796AE-EEB0-4F34-BE7E-BED069734ACB}" srcId="{77B4387D-3EF4-4835-BDAE-C483CB6BADE6}" destId="{38A05AE6-0FDC-4E1F-8522-AC7E8F6CAEAE}" srcOrd="0" destOrd="0" parTransId="{7CB8C3CE-5C45-4FF7-8940-B5E01640EBEB}" sibTransId="{3E48CE70-C96F-498B-B7A7-758D7E528CEF}"/>
    <dgm:cxn modelId="{78D53E60-607B-42A0-97C3-1FCF6EDB0CFA}" type="presOf" srcId="{307021C2-BF9F-497E-B06A-2B4AC982851A}" destId="{A021C205-A84B-4837-8C5E-4F41B5FE9C20}" srcOrd="0" destOrd="1" presId="urn:microsoft.com/office/officeart/2005/8/layout/list1"/>
    <dgm:cxn modelId="{57195A00-B455-48AC-878D-992B74CEB32F}" type="presOf" srcId="{77B4387D-3EF4-4835-BDAE-C483CB6BADE6}" destId="{6F41D46F-420B-4166-8C8A-273E3209C2E5}" srcOrd="0" destOrd="0" presId="urn:microsoft.com/office/officeart/2005/8/layout/list1"/>
    <dgm:cxn modelId="{A2D388BE-509C-4929-AF5F-37650B4D1053}" type="presOf" srcId="{D3FC1FCC-808E-4D5C-9284-715A3A6EB9C3}" destId="{A021C205-A84B-4837-8C5E-4F41B5FE9C20}" srcOrd="0" destOrd="0" presId="urn:microsoft.com/office/officeart/2005/8/layout/list1"/>
    <dgm:cxn modelId="{1FA6232B-CC36-466B-9F2A-4326175DCAD4}" srcId="{38A05AE6-0FDC-4E1F-8522-AC7E8F6CAEAE}" destId="{D3FC1FCC-808E-4D5C-9284-715A3A6EB9C3}" srcOrd="0" destOrd="0" parTransId="{0F0E71B1-0789-400F-A588-FB213D5741F8}" sibTransId="{725272DB-D0BD-4317-AABD-08FABA13E2EF}"/>
    <dgm:cxn modelId="{8E834D29-BBBE-4602-8F5C-61D204681441}" srcId="{38A05AE6-0FDC-4E1F-8522-AC7E8F6CAEAE}" destId="{307021C2-BF9F-497E-B06A-2B4AC982851A}" srcOrd="1" destOrd="0" parTransId="{7DD50A79-56A7-409A-BDDE-A2036F9AEA10}" sibTransId="{CA0275EB-54AC-4599-9421-AD5D3F2160EC}"/>
    <dgm:cxn modelId="{33A740D5-90F1-4038-AD04-73411FB550E3}" type="presOf" srcId="{38A05AE6-0FDC-4E1F-8522-AC7E8F6CAEAE}" destId="{71934C1E-79FF-4C6B-B140-5BCAA6C58BA7}" srcOrd="0" destOrd="0" presId="urn:microsoft.com/office/officeart/2005/8/layout/list1"/>
    <dgm:cxn modelId="{7AEE7DE9-AB95-473A-A809-E6CD97918BF3}" type="presParOf" srcId="{6F41D46F-420B-4166-8C8A-273E3209C2E5}" destId="{45ED257F-B067-413E-B164-71642D1D0B08}" srcOrd="0" destOrd="0" presId="urn:microsoft.com/office/officeart/2005/8/layout/list1"/>
    <dgm:cxn modelId="{DF73BF62-C67E-4D2E-BDDE-DDD085EEC904}" type="presParOf" srcId="{45ED257F-B067-413E-B164-71642D1D0B08}" destId="{71934C1E-79FF-4C6B-B140-5BCAA6C58BA7}" srcOrd="0" destOrd="0" presId="urn:microsoft.com/office/officeart/2005/8/layout/list1"/>
    <dgm:cxn modelId="{93AB3625-36C8-44C9-A26B-26D602B4202F}" type="presParOf" srcId="{45ED257F-B067-413E-B164-71642D1D0B08}" destId="{FA4D8DAD-4E47-4993-9982-C97532FB4607}" srcOrd="1" destOrd="0" presId="urn:microsoft.com/office/officeart/2005/8/layout/list1"/>
    <dgm:cxn modelId="{4C59DA39-B859-47B4-B691-3A53ADAC1CDE}" type="presParOf" srcId="{6F41D46F-420B-4166-8C8A-273E3209C2E5}" destId="{E0E857F9-9971-4EB7-94DF-09AE521A731C}" srcOrd="1" destOrd="0" presId="urn:microsoft.com/office/officeart/2005/8/layout/list1"/>
    <dgm:cxn modelId="{923B4097-ED9D-41A6-A528-208D2BE133F1}" type="presParOf" srcId="{6F41D46F-420B-4166-8C8A-273E3209C2E5}" destId="{A021C205-A84B-4837-8C5E-4F41B5FE9C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59525E-EED2-49D4-B9F5-DF17C28FE79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064A50B5-5A6B-446F-B9DE-550CEB573AB9}">
      <dgm:prSet phldrT="[文本]"/>
      <dgm:spPr/>
      <dgm:t>
        <a:bodyPr/>
        <a:lstStyle/>
        <a:p>
          <a:r>
            <a:rPr lang="zh-CN" altLang="en-US" b="0" i="0" dirty="0" smtClean="0"/>
            <a:t>严格执行强制性节能标准</a:t>
          </a:r>
          <a:endParaRPr lang="zh-CN" altLang="en-US" dirty="0"/>
        </a:p>
      </dgm:t>
    </dgm:pt>
    <dgm:pt modelId="{F5B444DE-B057-4362-B737-F1278752C2DF}" type="parTrans" cxnId="{75925F71-B22A-42A9-9A82-01023A63A4A2}">
      <dgm:prSet/>
      <dgm:spPr/>
      <dgm:t>
        <a:bodyPr/>
        <a:lstStyle/>
        <a:p>
          <a:endParaRPr lang="zh-CN" altLang="en-US"/>
        </a:p>
      </dgm:t>
    </dgm:pt>
    <dgm:pt modelId="{E6F03336-666B-4515-B77B-1AC2C5749DAF}" type="sibTrans" cxnId="{75925F71-B22A-42A9-9A82-01023A63A4A2}">
      <dgm:prSet/>
      <dgm:spPr/>
      <dgm:t>
        <a:bodyPr/>
        <a:lstStyle/>
        <a:p>
          <a:endParaRPr lang="zh-CN" altLang="en-US"/>
        </a:p>
      </dgm:t>
    </dgm:pt>
    <dgm:pt modelId="{4C594DB3-EAAD-4EA3-BD36-5BACF1783E80}">
      <dgm:prSet phldrT="[文本]"/>
      <dgm:spPr/>
      <dgm:t>
        <a:bodyPr/>
        <a:lstStyle/>
        <a:p>
          <a:r>
            <a:rPr lang="zh-CN" altLang="en-US" b="0" i="0" dirty="0" smtClean="0"/>
            <a:t>推动实施推荐性节能标准</a:t>
          </a:r>
          <a:endParaRPr lang="zh-CN" altLang="en-US" dirty="0"/>
        </a:p>
      </dgm:t>
    </dgm:pt>
    <dgm:pt modelId="{D83EAE6A-81BB-4874-A47B-496A40FDC406}" type="parTrans" cxnId="{5B6A589E-9E5F-4257-B903-DBE8F965D9D1}">
      <dgm:prSet/>
      <dgm:spPr/>
      <dgm:t>
        <a:bodyPr/>
        <a:lstStyle/>
        <a:p>
          <a:endParaRPr lang="zh-CN" altLang="en-US"/>
        </a:p>
      </dgm:t>
    </dgm:pt>
    <dgm:pt modelId="{7A0AB36D-72CB-456D-BA42-9A5B76264A69}" type="sibTrans" cxnId="{5B6A589E-9E5F-4257-B903-DBE8F965D9D1}">
      <dgm:prSet/>
      <dgm:spPr/>
      <dgm:t>
        <a:bodyPr/>
        <a:lstStyle/>
        <a:p>
          <a:endParaRPr lang="zh-CN" altLang="en-US"/>
        </a:p>
      </dgm:t>
    </dgm:pt>
    <dgm:pt modelId="{C2BB2AFD-1C04-4604-B1CD-E21F371FF680}">
      <dgm:prSet/>
      <dgm:spPr/>
      <dgm:t>
        <a:bodyPr/>
        <a:lstStyle/>
        <a:p>
          <a:r>
            <a:rPr lang="zh-CN" altLang="en-US" b="0" i="0" smtClean="0"/>
            <a:t>加强标准实施的监督</a:t>
          </a:r>
          <a:endParaRPr lang="zh-CN" altLang="en-US"/>
        </a:p>
      </dgm:t>
    </dgm:pt>
    <dgm:pt modelId="{EB64CC7A-EFEC-48D1-85CF-BBCC02595411}" type="parTrans" cxnId="{F643115A-17F1-4E90-B28A-DCB469686603}">
      <dgm:prSet/>
      <dgm:spPr/>
      <dgm:t>
        <a:bodyPr/>
        <a:lstStyle/>
        <a:p>
          <a:endParaRPr lang="zh-CN" altLang="en-US"/>
        </a:p>
      </dgm:t>
    </dgm:pt>
    <dgm:pt modelId="{8A563194-BD14-4B95-9A8F-7A88E50687B6}" type="sibTrans" cxnId="{F643115A-17F1-4E90-B28A-DCB469686603}">
      <dgm:prSet/>
      <dgm:spPr/>
      <dgm:t>
        <a:bodyPr/>
        <a:lstStyle/>
        <a:p>
          <a:endParaRPr lang="zh-CN" altLang="en-US"/>
        </a:p>
      </dgm:t>
    </dgm:pt>
    <dgm:pt modelId="{083E3E52-B878-4B23-AAD0-616C14A39091}">
      <dgm:prSet/>
      <dgm:spPr/>
      <dgm:t>
        <a:bodyPr/>
        <a:lstStyle/>
        <a:p>
          <a:r>
            <a:rPr lang="zh-CN" altLang="en-US" b="0" i="0" dirty="0" smtClean="0"/>
            <a:t>强化用能单位实施强制性节能标准的主体责任，开展能效对标达标活动，发挥节能标准对用能单位、重点用能设备和系统能效提升的规范和引导作用。</a:t>
          </a:r>
          <a:endParaRPr lang="zh-CN" altLang="en-US" dirty="0"/>
        </a:p>
      </dgm:t>
    </dgm:pt>
    <dgm:pt modelId="{3AB5600F-E7D2-4A99-BA4A-6DA9AEEEAC99}" type="parTrans" cxnId="{9CC9DB84-C9AC-4FEB-8F84-A28925ECF4C4}">
      <dgm:prSet/>
      <dgm:spPr/>
      <dgm:t>
        <a:bodyPr/>
        <a:lstStyle/>
        <a:p>
          <a:endParaRPr lang="zh-CN" altLang="en-US"/>
        </a:p>
      </dgm:t>
    </dgm:pt>
    <dgm:pt modelId="{FDC86573-B98D-4E8D-BDF8-C18384BD33FF}" type="sibTrans" cxnId="{9CC9DB84-C9AC-4FEB-8F84-A28925ECF4C4}">
      <dgm:prSet/>
      <dgm:spPr/>
      <dgm:t>
        <a:bodyPr/>
        <a:lstStyle/>
        <a:p>
          <a:endParaRPr lang="zh-CN" altLang="en-US"/>
        </a:p>
      </dgm:t>
    </dgm:pt>
    <dgm:pt modelId="{17003284-9E33-4B05-8503-27AACB6C33BC}">
      <dgm:prSet/>
      <dgm:spPr/>
      <dgm:t>
        <a:bodyPr/>
        <a:lstStyle/>
        <a:p>
          <a:r>
            <a:rPr lang="zh-CN" altLang="en-US" b="0" i="0" smtClean="0"/>
            <a:t>强化政策与标准的有效衔接，制定相关政策、履行职能应优先采用节能标准。</a:t>
          </a:r>
          <a:endParaRPr lang="zh-CN" altLang="en-US"/>
        </a:p>
      </dgm:t>
    </dgm:pt>
    <dgm:pt modelId="{7C0365CB-D2A0-4DF4-94A7-0C70CE2CF543}" type="parTrans" cxnId="{81E136B0-7880-4B86-AC19-6FD2C1B13E41}">
      <dgm:prSet/>
      <dgm:spPr/>
      <dgm:t>
        <a:bodyPr/>
        <a:lstStyle/>
        <a:p>
          <a:endParaRPr lang="zh-CN" altLang="en-US"/>
        </a:p>
      </dgm:t>
    </dgm:pt>
    <dgm:pt modelId="{F7D5FD6A-C5E4-43E4-8143-B02849124CBE}" type="sibTrans" cxnId="{81E136B0-7880-4B86-AC19-6FD2C1B13E41}">
      <dgm:prSet/>
      <dgm:spPr/>
      <dgm:t>
        <a:bodyPr/>
        <a:lstStyle/>
        <a:p>
          <a:endParaRPr lang="zh-CN" altLang="en-US"/>
        </a:p>
      </dgm:t>
    </dgm:pt>
    <dgm:pt modelId="{CF631306-D09E-4DBE-AB90-1E2FB9285D7F}">
      <dgm:prSet/>
      <dgm:spPr/>
      <dgm:t>
        <a:bodyPr/>
        <a:lstStyle/>
        <a:p>
          <a:r>
            <a:rPr lang="zh-CN" altLang="en-US" b="0" i="0" smtClean="0"/>
            <a:t>以节能标准实施为重点，加大节能监察力度，督促用能单位实施强制性能耗限额标准和终端用能产品能效标准。</a:t>
          </a:r>
          <a:endParaRPr lang="zh-CN" altLang="en-US"/>
        </a:p>
      </dgm:t>
    </dgm:pt>
    <dgm:pt modelId="{762ECFA3-099E-43EC-A9DC-0541F1A7B71D}" type="parTrans" cxnId="{E6382330-F5C9-4A30-8B1A-20A0B4D1F351}">
      <dgm:prSet/>
      <dgm:spPr/>
      <dgm:t>
        <a:bodyPr/>
        <a:lstStyle/>
        <a:p>
          <a:endParaRPr lang="zh-CN" altLang="en-US"/>
        </a:p>
      </dgm:t>
    </dgm:pt>
    <dgm:pt modelId="{3DF2E0F3-B2C7-42C1-A388-A1BECFD7FC80}" type="sibTrans" cxnId="{E6382330-F5C9-4A30-8B1A-20A0B4D1F351}">
      <dgm:prSet/>
      <dgm:spPr/>
      <dgm:t>
        <a:bodyPr/>
        <a:lstStyle/>
        <a:p>
          <a:endParaRPr lang="zh-CN" altLang="en-US"/>
        </a:p>
      </dgm:t>
    </dgm:pt>
    <dgm:pt modelId="{130B9F73-C5FA-40CC-A648-F1427A6D7F82}" type="pres">
      <dgm:prSet presAssocID="{9059525E-EED2-49D4-B9F5-DF17C28FE794}" presName="linear" presStyleCnt="0">
        <dgm:presLayoutVars>
          <dgm:dir/>
          <dgm:animLvl val="lvl"/>
          <dgm:resizeHandles val="exact"/>
        </dgm:presLayoutVars>
      </dgm:prSet>
      <dgm:spPr/>
      <dgm:t>
        <a:bodyPr/>
        <a:lstStyle/>
        <a:p>
          <a:endParaRPr lang="zh-CN" altLang="en-US"/>
        </a:p>
      </dgm:t>
    </dgm:pt>
    <dgm:pt modelId="{ABB526DD-5F08-45D0-81FC-B28A48AA93EB}" type="pres">
      <dgm:prSet presAssocID="{064A50B5-5A6B-446F-B9DE-550CEB573AB9}" presName="parentLin" presStyleCnt="0"/>
      <dgm:spPr/>
    </dgm:pt>
    <dgm:pt modelId="{26C9D03E-EDC2-4F14-84FF-9F782D4892F2}" type="pres">
      <dgm:prSet presAssocID="{064A50B5-5A6B-446F-B9DE-550CEB573AB9}" presName="parentLeftMargin" presStyleLbl="node1" presStyleIdx="0" presStyleCnt="3"/>
      <dgm:spPr/>
      <dgm:t>
        <a:bodyPr/>
        <a:lstStyle/>
        <a:p>
          <a:endParaRPr lang="zh-CN" altLang="en-US"/>
        </a:p>
      </dgm:t>
    </dgm:pt>
    <dgm:pt modelId="{7CD37535-89F7-4EE6-B7F0-70B3D6E605D5}" type="pres">
      <dgm:prSet presAssocID="{064A50B5-5A6B-446F-B9DE-550CEB573AB9}" presName="parentText" presStyleLbl="node1" presStyleIdx="0" presStyleCnt="3">
        <dgm:presLayoutVars>
          <dgm:chMax val="0"/>
          <dgm:bulletEnabled val="1"/>
        </dgm:presLayoutVars>
      </dgm:prSet>
      <dgm:spPr/>
      <dgm:t>
        <a:bodyPr/>
        <a:lstStyle/>
        <a:p>
          <a:endParaRPr lang="zh-CN" altLang="en-US"/>
        </a:p>
      </dgm:t>
    </dgm:pt>
    <dgm:pt modelId="{C7230C23-97C1-4012-8914-A633151EE66B}" type="pres">
      <dgm:prSet presAssocID="{064A50B5-5A6B-446F-B9DE-550CEB573AB9}" presName="negativeSpace" presStyleCnt="0"/>
      <dgm:spPr/>
    </dgm:pt>
    <dgm:pt modelId="{00419594-33B9-4F66-A7E4-D6A6FB94B832}" type="pres">
      <dgm:prSet presAssocID="{064A50B5-5A6B-446F-B9DE-550CEB573AB9}" presName="childText" presStyleLbl="conFgAcc1" presStyleIdx="0" presStyleCnt="3">
        <dgm:presLayoutVars>
          <dgm:bulletEnabled val="1"/>
        </dgm:presLayoutVars>
      </dgm:prSet>
      <dgm:spPr/>
      <dgm:t>
        <a:bodyPr/>
        <a:lstStyle/>
        <a:p>
          <a:endParaRPr lang="zh-CN" altLang="en-US"/>
        </a:p>
      </dgm:t>
    </dgm:pt>
    <dgm:pt modelId="{E41FF70F-9F1F-4DBF-8AE4-B997DA06319D}" type="pres">
      <dgm:prSet presAssocID="{E6F03336-666B-4515-B77B-1AC2C5749DAF}" presName="spaceBetweenRectangles" presStyleCnt="0"/>
      <dgm:spPr/>
    </dgm:pt>
    <dgm:pt modelId="{262D988B-DB9E-4D48-B2DF-DCC7358A648B}" type="pres">
      <dgm:prSet presAssocID="{4C594DB3-EAAD-4EA3-BD36-5BACF1783E80}" presName="parentLin" presStyleCnt="0"/>
      <dgm:spPr/>
    </dgm:pt>
    <dgm:pt modelId="{4268C635-D4DF-4DC2-AD47-5E82EA076427}" type="pres">
      <dgm:prSet presAssocID="{4C594DB3-EAAD-4EA3-BD36-5BACF1783E80}" presName="parentLeftMargin" presStyleLbl="node1" presStyleIdx="0" presStyleCnt="3"/>
      <dgm:spPr/>
      <dgm:t>
        <a:bodyPr/>
        <a:lstStyle/>
        <a:p>
          <a:endParaRPr lang="zh-CN" altLang="en-US"/>
        </a:p>
      </dgm:t>
    </dgm:pt>
    <dgm:pt modelId="{A96A0F0A-B254-4F55-9B33-F753DE60817A}" type="pres">
      <dgm:prSet presAssocID="{4C594DB3-EAAD-4EA3-BD36-5BACF1783E80}" presName="parentText" presStyleLbl="node1" presStyleIdx="1" presStyleCnt="3">
        <dgm:presLayoutVars>
          <dgm:chMax val="0"/>
          <dgm:bulletEnabled val="1"/>
        </dgm:presLayoutVars>
      </dgm:prSet>
      <dgm:spPr/>
      <dgm:t>
        <a:bodyPr/>
        <a:lstStyle/>
        <a:p>
          <a:endParaRPr lang="zh-CN" altLang="en-US"/>
        </a:p>
      </dgm:t>
    </dgm:pt>
    <dgm:pt modelId="{1C7F0357-90F9-4241-B37D-BBBF26D161F6}" type="pres">
      <dgm:prSet presAssocID="{4C594DB3-EAAD-4EA3-BD36-5BACF1783E80}" presName="negativeSpace" presStyleCnt="0"/>
      <dgm:spPr/>
    </dgm:pt>
    <dgm:pt modelId="{7A3B9420-66C0-46FC-B17F-F42436300486}" type="pres">
      <dgm:prSet presAssocID="{4C594DB3-EAAD-4EA3-BD36-5BACF1783E80}" presName="childText" presStyleLbl="conFgAcc1" presStyleIdx="1" presStyleCnt="3" custLinFactNeighborX="334" custLinFactNeighborY="-22046">
        <dgm:presLayoutVars>
          <dgm:bulletEnabled val="1"/>
        </dgm:presLayoutVars>
      </dgm:prSet>
      <dgm:spPr/>
      <dgm:t>
        <a:bodyPr/>
        <a:lstStyle/>
        <a:p>
          <a:endParaRPr lang="zh-CN" altLang="en-US"/>
        </a:p>
      </dgm:t>
    </dgm:pt>
    <dgm:pt modelId="{19E0DB9D-DC15-4DBD-BA37-9BAB347059E4}" type="pres">
      <dgm:prSet presAssocID="{7A0AB36D-72CB-456D-BA42-9A5B76264A69}" presName="spaceBetweenRectangles" presStyleCnt="0"/>
      <dgm:spPr/>
    </dgm:pt>
    <dgm:pt modelId="{203E4101-BB93-4EC7-B7CC-6BB915A7A5DF}" type="pres">
      <dgm:prSet presAssocID="{C2BB2AFD-1C04-4604-B1CD-E21F371FF680}" presName="parentLin" presStyleCnt="0"/>
      <dgm:spPr/>
    </dgm:pt>
    <dgm:pt modelId="{A1DA30E9-1B8E-4F26-9CBB-17F5A92EF6C2}" type="pres">
      <dgm:prSet presAssocID="{C2BB2AFD-1C04-4604-B1CD-E21F371FF680}" presName="parentLeftMargin" presStyleLbl="node1" presStyleIdx="1" presStyleCnt="3"/>
      <dgm:spPr/>
      <dgm:t>
        <a:bodyPr/>
        <a:lstStyle/>
        <a:p>
          <a:endParaRPr lang="zh-CN" altLang="en-US"/>
        </a:p>
      </dgm:t>
    </dgm:pt>
    <dgm:pt modelId="{389337CE-AE74-419C-AB99-3983E9FC587E}" type="pres">
      <dgm:prSet presAssocID="{C2BB2AFD-1C04-4604-B1CD-E21F371FF680}" presName="parentText" presStyleLbl="node1" presStyleIdx="2" presStyleCnt="3">
        <dgm:presLayoutVars>
          <dgm:chMax val="0"/>
          <dgm:bulletEnabled val="1"/>
        </dgm:presLayoutVars>
      </dgm:prSet>
      <dgm:spPr/>
      <dgm:t>
        <a:bodyPr/>
        <a:lstStyle/>
        <a:p>
          <a:endParaRPr lang="zh-CN" altLang="en-US"/>
        </a:p>
      </dgm:t>
    </dgm:pt>
    <dgm:pt modelId="{CBD6723F-8642-4198-832C-4D942D6CB004}" type="pres">
      <dgm:prSet presAssocID="{C2BB2AFD-1C04-4604-B1CD-E21F371FF680}" presName="negativeSpace" presStyleCnt="0"/>
      <dgm:spPr/>
    </dgm:pt>
    <dgm:pt modelId="{D05D61A4-8DAF-46A5-B18C-B36A35BC8AB5}" type="pres">
      <dgm:prSet presAssocID="{C2BB2AFD-1C04-4604-B1CD-E21F371FF680}" presName="childText" presStyleLbl="conFgAcc1" presStyleIdx="2" presStyleCnt="3">
        <dgm:presLayoutVars>
          <dgm:bulletEnabled val="1"/>
        </dgm:presLayoutVars>
      </dgm:prSet>
      <dgm:spPr/>
      <dgm:t>
        <a:bodyPr/>
        <a:lstStyle/>
        <a:p>
          <a:endParaRPr lang="zh-CN" altLang="en-US"/>
        </a:p>
      </dgm:t>
    </dgm:pt>
  </dgm:ptLst>
  <dgm:cxnLst>
    <dgm:cxn modelId="{E6382330-F5C9-4A30-8B1A-20A0B4D1F351}" srcId="{C2BB2AFD-1C04-4604-B1CD-E21F371FF680}" destId="{CF631306-D09E-4DBE-AB90-1E2FB9285D7F}" srcOrd="0" destOrd="0" parTransId="{762ECFA3-099E-43EC-A9DC-0541F1A7B71D}" sibTransId="{3DF2E0F3-B2C7-42C1-A388-A1BECFD7FC80}"/>
    <dgm:cxn modelId="{CACAABF1-E5A4-4184-9194-740E7E30A8D1}" type="presOf" srcId="{083E3E52-B878-4B23-AAD0-616C14A39091}" destId="{00419594-33B9-4F66-A7E4-D6A6FB94B832}" srcOrd="0" destOrd="0" presId="urn:microsoft.com/office/officeart/2005/8/layout/list1"/>
    <dgm:cxn modelId="{450B0B1E-3C64-4D19-94A5-0E9D52E7A993}" type="presOf" srcId="{9059525E-EED2-49D4-B9F5-DF17C28FE794}" destId="{130B9F73-C5FA-40CC-A648-F1427A6D7F82}" srcOrd="0" destOrd="0" presId="urn:microsoft.com/office/officeart/2005/8/layout/list1"/>
    <dgm:cxn modelId="{EF324C67-53C8-4335-864E-ED80DF87F7F4}" type="presOf" srcId="{17003284-9E33-4B05-8503-27AACB6C33BC}" destId="{7A3B9420-66C0-46FC-B17F-F42436300486}" srcOrd="0" destOrd="0" presId="urn:microsoft.com/office/officeart/2005/8/layout/list1"/>
    <dgm:cxn modelId="{5B6A589E-9E5F-4257-B903-DBE8F965D9D1}" srcId="{9059525E-EED2-49D4-B9F5-DF17C28FE794}" destId="{4C594DB3-EAAD-4EA3-BD36-5BACF1783E80}" srcOrd="1" destOrd="0" parTransId="{D83EAE6A-81BB-4874-A47B-496A40FDC406}" sibTransId="{7A0AB36D-72CB-456D-BA42-9A5B76264A69}"/>
    <dgm:cxn modelId="{A7583358-2D39-407E-8AB7-32E0DFA25CC8}" type="presOf" srcId="{064A50B5-5A6B-446F-B9DE-550CEB573AB9}" destId="{26C9D03E-EDC2-4F14-84FF-9F782D4892F2}" srcOrd="0" destOrd="0" presId="urn:microsoft.com/office/officeart/2005/8/layout/list1"/>
    <dgm:cxn modelId="{81E136B0-7880-4B86-AC19-6FD2C1B13E41}" srcId="{4C594DB3-EAAD-4EA3-BD36-5BACF1783E80}" destId="{17003284-9E33-4B05-8503-27AACB6C33BC}" srcOrd="0" destOrd="0" parTransId="{7C0365CB-D2A0-4DF4-94A7-0C70CE2CF543}" sibTransId="{F7D5FD6A-C5E4-43E4-8143-B02849124CBE}"/>
    <dgm:cxn modelId="{75925F71-B22A-42A9-9A82-01023A63A4A2}" srcId="{9059525E-EED2-49D4-B9F5-DF17C28FE794}" destId="{064A50B5-5A6B-446F-B9DE-550CEB573AB9}" srcOrd="0" destOrd="0" parTransId="{F5B444DE-B057-4362-B737-F1278752C2DF}" sibTransId="{E6F03336-666B-4515-B77B-1AC2C5749DAF}"/>
    <dgm:cxn modelId="{F43F207D-5B8A-4573-B85E-44EBA62E2D1B}" type="presOf" srcId="{4C594DB3-EAAD-4EA3-BD36-5BACF1783E80}" destId="{4268C635-D4DF-4DC2-AD47-5E82EA076427}" srcOrd="0" destOrd="0" presId="urn:microsoft.com/office/officeart/2005/8/layout/list1"/>
    <dgm:cxn modelId="{9CC9DB84-C9AC-4FEB-8F84-A28925ECF4C4}" srcId="{064A50B5-5A6B-446F-B9DE-550CEB573AB9}" destId="{083E3E52-B878-4B23-AAD0-616C14A39091}" srcOrd="0" destOrd="0" parTransId="{3AB5600F-E7D2-4A99-BA4A-6DA9AEEEAC99}" sibTransId="{FDC86573-B98D-4E8D-BDF8-C18384BD33FF}"/>
    <dgm:cxn modelId="{93EC52ED-F12E-41B6-B2C0-61FEFD67D477}" type="presOf" srcId="{C2BB2AFD-1C04-4604-B1CD-E21F371FF680}" destId="{389337CE-AE74-419C-AB99-3983E9FC587E}" srcOrd="1" destOrd="0" presId="urn:microsoft.com/office/officeart/2005/8/layout/list1"/>
    <dgm:cxn modelId="{F643115A-17F1-4E90-B28A-DCB469686603}" srcId="{9059525E-EED2-49D4-B9F5-DF17C28FE794}" destId="{C2BB2AFD-1C04-4604-B1CD-E21F371FF680}" srcOrd="2" destOrd="0" parTransId="{EB64CC7A-EFEC-48D1-85CF-BBCC02595411}" sibTransId="{8A563194-BD14-4B95-9A8F-7A88E50687B6}"/>
    <dgm:cxn modelId="{31F6C7AA-B8DF-4AA4-BEBB-D502DE2B6CD4}" type="presOf" srcId="{4C594DB3-EAAD-4EA3-BD36-5BACF1783E80}" destId="{A96A0F0A-B254-4F55-9B33-F753DE60817A}" srcOrd="1" destOrd="0" presId="urn:microsoft.com/office/officeart/2005/8/layout/list1"/>
    <dgm:cxn modelId="{C2F7F6C5-949C-4766-B0D5-08B34A57C744}" type="presOf" srcId="{C2BB2AFD-1C04-4604-B1CD-E21F371FF680}" destId="{A1DA30E9-1B8E-4F26-9CBB-17F5A92EF6C2}" srcOrd="0" destOrd="0" presId="urn:microsoft.com/office/officeart/2005/8/layout/list1"/>
    <dgm:cxn modelId="{8CDEC5C5-C366-4714-A257-5E76AB091F05}" type="presOf" srcId="{CF631306-D09E-4DBE-AB90-1E2FB9285D7F}" destId="{D05D61A4-8DAF-46A5-B18C-B36A35BC8AB5}" srcOrd="0" destOrd="0" presId="urn:microsoft.com/office/officeart/2005/8/layout/list1"/>
    <dgm:cxn modelId="{D1C3DA95-0A99-4A12-B28F-2765F9C59D8A}" type="presOf" srcId="{064A50B5-5A6B-446F-B9DE-550CEB573AB9}" destId="{7CD37535-89F7-4EE6-B7F0-70B3D6E605D5}" srcOrd="1" destOrd="0" presId="urn:microsoft.com/office/officeart/2005/8/layout/list1"/>
    <dgm:cxn modelId="{86A41D66-3BD5-4C65-A175-458875DF6FD8}" type="presParOf" srcId="{130B9F73-C5FA-40CC-A648-F1427A6D7F82}" destId="{ABB526DD-5F08-45D0-81FC-B28A48AA93EB}" srcOrd="0" destOrd="0" presId="urn:microsoft.com/office/officeart/2005/8/layout/list1"/>
    <dgm:cxn modelId="{92E44775-B6D3-401C-99BD-8E8B789153B9}" type="presParOf" srcId="{ABB526DD-5F08-45D0-81FC-B28A48AA93EB}" destId="{26C9D03E-EDC2-4F14-84FF-9F782D4892F2}" srcOrd="0" destOrd="0" presId="urn:microsoft.com/office/officeart/2005/8/layout/list1"/>
    <dgm:cxn modelId="{D582B099-86ED-4319-AB77-A394DE6DEAC1}" type="presParOf" srcId="{ABB526DD-5F08-45D0-81FC-B28A48AA93EB}" destId="{7CD37535-89F7-4EE6-B7F0-70B3D6E605D5}" srcOrd="1" destOrd="0" presId="urn:microsoft.com/office/officeart/2005/8/layout/list1"/>
    <dgm:cxn modelId="{DC45E048-2E89-4D6D-9B18-A441E37AC608}" type="presParOf" srcId="{130B9F73-C5FA-40CC-A648-F1427A6D7F82}" destId="{C7230C23-97C1-4012-8914-A633151EE66B}" srcOrd="1" destOrd="0" presId="urn:microsoft.com/office/officeart/2005/8/layout/list1"/>
    <dgm:cxn modelId="{69AA3929-10E1-49B8-B0D1-09A8397B96EC}" type="presParOf" srcId="{130B9F73-C5FA-40CC-A648-F1427A6D7F82}" destId="{00419594-33B9-4F66-A7E4-D6A6FB94B832}" srcOrd="2" destOrd="0" presId="urn:microsoft.com/office/officeart/2005/8/layout/list1"/>
    <dgm:cxn modelId="{84958BEA-3F6F-4D34-A58E-70F6D6426728}" type="presParOf" srcId="{130B9F73-C5FA-40CC-A648-F1427A6D7F82}" destId="{E41FF70F-9F1F-4DBF-8AE4-B997DA06319D}" srcOrd="3" destOrd="0" presId="urn:microsoft.com/office/officeart/2005/8/layout/list1"/>
    <dgm:cxn modelId="{2F9BE021-DDEE-4A1D-84DF-93B9ED52EE4B}" type="presParOf" srcId="{130B9F73-C5FA-40CC-A648-F1427A6D7F82}" destId="{262D988B-DB9E-4D48-B2DF-DCC7358A648B}" srcOrd="4" destOrd="0" presId="urn:microsoft.com/office/officeart/2005/8/layout/list1"/>
    <dgm:cxn modelId="{A7024310-6B2E-4952-BE07-82ADD4EBF059}" type="presParOf" srcId="{262D988B-DB9E-4D48-B2DF-DCC7358A648B}" destId="{4268C635-D4DF-4DC2-AD47-5E82EA076427}" srcOrd="0" destOrd="0" presId="urn:microsoft.com/office/officeart/2005/8/layout/list1"/>
    <dgm:cxn modelId="{EA80CC51-89B0-4415-999C-7256B6EBD021}" type="presParOf" srcId="{262D988B-DB9E-4D48-B2DF-DCC7358A648B}" destId="{A96A0F0A-B254-4F55-9B33-F753DE60817A}" srcOrd="1" destOrd="0" presId="urn:microsoft.com/office/officeart/2005/8/layout/list1"/>
    <dgm:cxn modelId="{50F29DDA-A001-4E73-A3BE-90EB71EFA2BD}" type="presParOf" srcId="{130B9F73-C5FA-40CC-A648-F1427A6D7F82}" destId="{1C7F0357-90F9-4241-B37D-BBBF26D161F6}" srcOrd="5" destOrd="0" presId="urn:microsoft.com/office/officeart/2005/8/layout/list1"/>
    <dgm:cxn modelId="{A8EEC2B3-DCA7-4837-AED7-D54D8BB8A590}" type="presParOf" srcId="{130B9F73-C5FA-40CC-A648-F1427A6D7F82}" destId="{7A3B9420-66C0-46FC-B17F-F42436300486}" srcOrd="6" destOrd="0" presId="urn:microsoft.com/office/officeart/2005/8/layout/list1"/>
    <dgm:cxn modelId="{D6FCBC26-871C-45D3-A3DC-BFCFAE19D338}" type="presParOf" srcId="{130B9F73-C5FA-40CC-A648-F1427A6D7F82}" destId="{19E0DB9D-DC15-4DBD-BA37-9BAB347059E4}" srcOrd="7" destOrd="0" presId="urn:microsoft.com/office/officeart/2005/8/layout/list1"/>
    <dgm:cxn modelId="{C6EB5799-4887-4804-B0FA-4D65279CDC57}" type="presParOf" srcId="{130B9F73-C5FA-40CC-A648-F1427A6D7F82}" destId="{203E4101-BB93-4EC7-B7CC-6BB915A7A5DF}" srcOrd="8" destOrd="0" presId="urn:microsoft.com/office/officeart/2005/8/layout/list1"/>
    <dgm:cxn modelId="{1EDEA14C-994E-43ED-8FC5-F9C5758FBBBC}" type="presParOf" srcId="{203E4101-BB93-4EC7-B7CC-6BB915A7A5DF}" destId="{A1DA30E9-1B8E-4F26-9CBB-17F5A92EF6C2}" srcOrd="0" destOrd="0" presId="urn:microsoft.com/office/officeart/2005/8/layout/list1"/>
    <dgm:cxn modelId="{3B60FD1E-5B72-4356-B4EF-89355607D063}" type="presParOf" srcId="{203E4101-BB93-4EC7-B7CC-6BB915A7A5DF}" destId="{389337CE-AE74-419C-AB99-3983E9FC587E}" srcOrd="1" destOrd="0" presId="urn:microsoft.com/office/officeart/2005/8/layout/list1"/>
    <dgm:cxn modelId="{DE905D2B-1D67-47C0-BD92-A9ECE93334FC}" type="presParOf" srcId="{130B9F73-C5FA-40CC-A648-F1427A6D7F82}" destId="{CBD6723F-8642-4198-832C-4D942D6CB004}" srcOrd="9" destOrd="0" presId="urn:microsoft.com/office/officeart/2005/8/layout/list1"/>
    <dgm:cxn modelId="{3E8D3925-4DB9-49AA-92E0-B6FD28EA98FC}" type="presParOf" srcId="{130B9F73-C5FA-40CC-A648-F1427A6D7F82}" destId="{D05D61A4-8DAF-46A5-B18C-B36A35BC8AB5}"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F51080-BB22-43C8-B435-241D84EA368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132ED069-74A8-4E3E-B987-A9E78B2F16F8}">
      <dgm:prSet phldrT="[文本]"/>
      <dgm:spPr/>
      <dgm:t>
        <a:bodyPr/>
        <a:lstStyle/>
        <a:p>
          <a:r>
            <a:rPr lang="zh-CN" altLang="en-US" dirty="0" smtClean="0"/>
            <a:t>形成闭环管理</a:t>
          </a:r>
          <a:endParaRPr lang="zh-CN" altLang="en-US" dirty="0"/>
        </a:p>
      </dgm:t>
    </dgm:pt>
    <dgm:pt modelId="{7D14CC65-9241-40D2-884C-16D1ACEE558A}" type="parTrans" cxnId="{DB8193F7-366E-46F0-B940-F51569FC85BE}">
      <dgm:prSet/>
      <dgm:spPr/>
      <dgm:t>
        <a:bodyPr/>
        <a:lstStyle/>
        <a:p>
          <a:endParaRPr lang="zh-CN" altLang="en-US"/>
        </a:p>
      </dgm:t>
    </dgm:pt>
    <dgm:pt modelId="{E1A37428-5549-4BB9-96BB-236BCE143DEC}" type="sibTrans" cxnId="{DB8193F7-366E-46F0-B940-F51569FC85BE}">
      <dgm:prSet/>
      <dgm:spPr/>
      <dgm:t>
        <a:bodyPr/>
        <a:lstStyle/>
        <a:p>
          <a:endParaRPr lang="zh-CN" altLang="en-US"/>
        </a:p>
      </dgm:t>
    </dgm:pt>
    <dgm:pt modelId="{ED635A86-BD44-482F-BED4-1D97A02B35F9}">
      <dgm:prSet phldrT="[文本]"/>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创新体系机制</a:t>
          </a:r>
          <a:endParaRPr lang="zh-CN" altLang="en-US" dirty="0"/>
        </a:p>
      </dgm:t>
    </dgm:pt>
    <dgm:pt modelId="{C184650B-DF49-46F8-B52E-E5C0FC7A5DE0}" type="parTrans" cxnId="{FE6FBD8E-E354-4C99-ABE9-529FB97C5171}">
      <dgm:prSet/>
      <dgm:spPr/>
      <dgm:t>
        <a:bodyPr/>
        <a:lstStyle/>
        <a:p>
          <a:endParaRPr lang="zh-CN" altLang="en-US"/>
        </a:p>
      </dgm:t>
    </dgm:pt>
    <dgm:pt modelId="{15E43FFC-3CB5-42EC-829A-9568EF7E1194}" type="sibTrans" cxnId="{FE6FBD8E-E354-4C99-ABE9-529FB97C5171}">
      <dgm:prSet/>
      <dgm:spPr/>
      <dgm:t>
        <a:bodyPr/>
        <a:lstStyle/>
        <a:p>
          <a:endParaRPr lang="zh-CN" altLang="en-US"/>
        </a:p>
      </dgm:t>
    </dgm:pt>
    <dgm:pt modelId="{2B984B15-23CD-4BA0-ABF3-6649A9FA43C5}">
      <dgm:prSet phldrT="[文本]"/>
      <dgm:spPr/>
      <dgm:t>
        <a:bodyPr/>
        <a:lstStyle/>
        <a:p>
          <a:r>
            <a:rPr lang="zh-CN" altLang="en-US" dirty="0" smtClean="0"/>
            <a:t>突出示范引领作用</a:t>
          </a:r>
          <a:endParaRPr lang="zh-CN" altLang="en-US" dirty="0"/>
        </a:p>
      </dgm:t>
    </dgm:pt>
    <dgm:pt modelId="{870D2717-D044-4FAD-A2C0-C82652632F4A}" type="parTrans" cxnId="{245972C6-511A-42D4-8F4B-2AB5E29E6E9A}">
      <dgm:prSet/>
      <dgm:spPr/>
      <dgm:t>
        <a:bodyPr/>
        <a:lstStyle/>
        <a:p>
          <a:endParaRPr lang="zh-CN" altLang="en-US"/>
        </a:p>
      </dgm:t>
    </dgm:pt>
    <dgm:pt modelId="{D2E13021-DC42-418A-B1D1-5FF87CF7E835}" type="sibTrans" cxnId="{245972C6-511A-42D4-8F4B-2AB5E29E6E9A}">
      <dgm:prSet/>
      <dgm:spPr/>
      <dgm:t>
        <a:bodyPr/>
        <a:lstStyle/>
        <a:p>
          <a:endParaRPr lang="zh-CN" altLang="en-US"/>
        </a:p>
      </dgm:t>
    </dgm:pt>
    <dgm:pt modelId="{CF130ADE-116E-4D48-A37D-E4AE2A40968E}" type="pres">
      <dgm:prSet presAssocID="{A6F51080-BB22-43C8-B435-241D84EA368D}" presName="Name0" presStyleCnt="0">
        <dgm:presLayoutVars>
          <dgm:chMax val="7"/>
          <dgm:chPref val="7"/>
          <dgm:dir/>
        </dgm:presLayoutVars>
      </dgm:prSet>
      <dgm:spPr/>
      <dgm:t>
        <a:bodyPr/>
        <a:lstStyle/>
        <a:p>
          <a:endParaRPr lang="zh-CN" altLang="en-US"/>
        </a:p>
      </dgm:t>
    </dgm:pt>
    <dgm:pt modelId="{3143FC1B-4C3B-402E-8D09-8D7FF26AA8B9}" type="pres">
      <dgm:prSet presAssocID="{A6F51080-BB22-43C8-B435-241D84EA368D}" presName="Name1" presStyleCnt="0"/>
      <dgm:spPr/>
    </dgm:pt>
    <dgm:pt modelId="{71A03C25-0B5F-45D5-B279-7969C3DD6C86}" type="pres">
      <dgm:prSet presAssocID="{A6F51080-BB22-43C8-B435-241D84EA368D}" presName="cycle" presStyleCnt="0"/>
      <dgm:spPr/>
    </dgm:pt>
    <dgm:pt modelId="{5E399656-9D73-4DD7-82C8-058940E0419D}" type="pres">
      <dgm:prSet presAssocID="{A6F51080-BB22-43C8-B435-241D84EA368D}" presName="srcNode" presStyleLbl="node1" presStyleIdx="0" presStyleCnt="3"/>
      <dgm:spPr/>
    </dgm:pt>
    <dgm:pt modelId="{ADEA612D-A0BF-420C-B215-DE3E5B10C30B}" type="pres">
      <dgm:prSet presAssocID="{A6F51080-BB22-43C8-B435-241D84EA368D}" presName="conn" presStyleLbl="parChTrans1D2" presStyleIdx="0" presStyleCnt="1"/>
      <dgm:spPr/>
      <dgm:t>
        <a:bodyPr/>
        <a:lstStyle/>
        <a:p>
          <a:endParaRPr lang="zh-CN" altLang="en-US"/>
        </a:p>
      </dgm:t>
    </dgm:pt>
    <dgm:pt modelId="{F974436A-0B26-493B-B1AB-C516A6A0E7C6}" type="pres">
      <dgm:prSet presAssocID="{A6F51080-BB22-43C8-B435-241D84EA368D}" presName="extraNode" presStyleLbl="node1" presStyleIdx="0" presStyleCnt="3"/>
      <dgm:spPr/>
    </dgm:pt>
    <dgm:pt modelId="{996F776C-D447-447A-9CFD-474458F07EC0}" type="pres">
      <dgm:prSet presAssocID="{A6F51080-BB22-43C8-B435-241D84EA368D}" presName="dstNode" presStyleLbl="node1" presStyleIdx="0" presStyleCnt="3"/>
      <dgm:spPr/>
    </dgm:pt>
    <dgm:pt modelId="{5F56AC49-310B-44F0-A5D3-250E3DA055A3}" type="pres">
      <dgm:prSet presAssocID="{132ED069-74A8-4E3E-B987-A9E78B2F16F8}" presName="text_1" presStyleLbl="node1" presStyleIdx="0" presStyleCnt="3">
        <dgm:presLayoutVars>
          <dgm:bulletEnabled val="1"/>
        </dgm:presLayoutVars>
      </dgm:prSet>
      <dgm:spPr/>
      <dgm:t>
        <a:bodyPr/>
        <a:lstStyle/>
        <a:p>
          <a:endParaRPr lang="zh-CN" altLang="en-US"/>
        </a:p>
      </dgm:t>
    </dgm:pt>
    <dgm:pt modelId="{AF4F984B-28EA-4FAE-9130-29974EE37DD4}" type="pres">
      <dgm:prSet presAssocID="{132ED069-74A8-4E3E-B987-A9E78B2F16F8}" presName="accent_1" presStyleCnt="0"/>
      <dgm:spPr/>
    </dgm:pt>
    <dgm:pt modelId="{77AF5340-AA07-4CBD-A041-26A2122C3CDE}" type="pres">
      <dgm:prSet presAssocID="{132ED069-74A8-4E3E-B987-A9E78B2F16F8}" presName="accentRepeatNode" presStyleLbl="solidFgAcc1" presStyleIdx="0" presStyleCnt="3"/>
      <dgm:spPr/>
    </dgm:pt>
    <dgm:pt modelId="{866D075F-0841-4D77-BD04-46B0F11292A4}" type="pres">
      <dgm:prSet presAssocID="{ED635A86-BD44-482F-BED4-1D97A02B35F9}" presName="text_2" presStyleLbl="node1" presStyleIdx="1" presStyleCnt="3">
        <dgm:presLayoutVars>
          <dgm:bulletEnabled val="1"/>
        </dgm:presLayoutVars>
      </dgm:prSet>
      <dgm:spPr/>
      <dgm:t>
        <a:bodyPr/>
        <a:lstStyle/>
        <a:p>
          <a:endParaRPr lang="zh-CN" altLang="en-US"/>
        </a:p>
      </dgm:t>
    </dgm:pt>
    <dgm:pt modelId="{C217E916-600D-49BA-A51D-F02F968CEB53}" type="pres">
      <dgm:prSet presAssocID="{ED635A86-BD44-482F-BED4-1D97A02B35F9}" presName="accent_2" presStyleCnt="0"/>
      <dgm:spPr/>
    </dgm:pt>
    <dgm:pt modelId="{4FB03A67-A19E-4774-801C-53A483FA2FD0}" type="pres">
      <dgm:prSet presAssocID="{ED635A86-BD44-482F-BED4-1D97A02B35F9}" presName="accentRepeatNode" presStyleLbl="solidFgAcc1" presStyleIdx="1" presStyleCnt="3"/>
      <dgm:spPr/>
    </dgm:pt>
    <dgm:pt modelId="{2F385564-18ED-46E7-8538-1C5B6AFBD320}" type="pres">
      <dgm:prSet presAssocID="{2B984B15-23CD-4BA0-ABF3-6649A9FA43C5}" presName="text_3" presStyleLbl="node1" presStyleIdx="2" presStyleCnt="3">
        <dgm:presLayoutVars>
          <dgm:bulletEnabled val="1"/>
        </dgm:presLayoutVars>
      </dgm:prSet>
      <dgm:spPr/>
      <dgm:t>
        <a:bodyPr/>
        <a:lstStyle/>
        <a:p>
          <a:endParaRPr lang="zh-CN" altLang="en-US"/>
        </a:p>
      </dgm:t>
    </dgm:pt>
    <dgm:pt modelId="{3F5FDB5B-1222-41B2-92F0-E2876938EC7C}" type="pres">
      <dgm:prSet presAssocID="{2B984B15-23CD-4BA0-ABF3-6649A9FA43C5}" presName="accent_3" presStyleCnt="0"/>
      <dgm:spPr/>
    </dgm:pt>
    <dgm:pt modelId="{97A79638-0C58-4702-AD60-3C452C9375D4}" type="pres">
      <dgm:prSet presAssocID="{2B984B15-23CD-4BA0-ABF3-6649A9FA43C5}" presName="accentRepeatNode" presStyleLbl="solidFgAcc1" presStyleIdx="2" presStyleCnt="3"/>
      <dgm:spPr/>
    </dgm:pt>
  </dgm:ptLst>
  <dgm:cxnLst>
    <dgm:cxn modelId="{3D58B381-C1E5-4EFA-AEEC-1CB31445AF51}" type="presOf" srcId="{E1A37428-5549-4BB9-96BB-236BCE143DEC}" destId="{ADEA612D-A0BF-420C-B215-DE3E5B10C30B}" srcOrd="0" destOrd="0" presId="urn:microsoft.com/office/officeart/2008/layout/VerticalCurvedList"/>
    <dgm:cxn modelId="{0BAB1B9B-7E72-45CD-A303-94462C4E3F34}" type="presOf" srcId="{A6F51080-BB22-43C8-B435-241D84EA368D}" destId="{CF130ADE-116E-4D48-A37D-E4AE2A40968E}" srcOrd="0" destOrd="0" presId="urn:microsoft.com/office/officeart/2008/layout/VerticalCurvedList"/>
    <dgm:cxn modelId="{8E454D54-F1F7-41DB-B8A3-F016E7946DC2}" type="presOf" srcId="{132ED069-74A8-4E3E-B987-A9E78B2F16F8}" destId="{5F56AC49-310B-44F0-A5D3-250E3DA055A3}" srcOrd="0" destOrd="0" presId="urn:microsoft.com/office/officeart/2008/layout/VerticalCurvedList"/>
    <dgm:cxn modelId="{FE6FBD8E-E354-4C99-ABE9-529FB97C5171}" srcId="{A6F51080-BB22-43C8-B435-241D84EA368D}" destId="{ED635A86-BD44-482F-BED4-1D97A02B35F9}" srcOrd="1" destOrd="0" parTransId="{C184650B-DF49-46F8-B52E-E5C0FC7A5DE0}" sibTransId="{15E43FFC-3CB5-42EC-829A-9568EF7E1194}"/>
    <dgm:cxn modelId="{DB8193F7-366E-46F0-B940-F51569FC85BE}" srcId="{A6F51080-BB22-43C8-B435-241D84EA368D}" destId="{132ED069-74A8-4E3E-B987-A9E78B2F16F8}" srcOrd="0" destOrd="0" parTransId="{7D14CC65-9241-40D2-884C-16D1ACEE558A}" sibTransId="{E1A37428-5549-4BB9-96BB-236BCE143DEC}"/>
    <dgm:cxn modelId="{625EBD46-2E10-4F45-92CE-CE1BDB6574EE}" type="presOf" srcId="{ED635A86-BD44-482F-BED4-1D97A02B35F9}" destId="{866D075F-0841-4D77-BD04-46B0F11292A4}" srcOrd="0" destOrd="0" presId="urn:microsoft.com/office/officeart/2008/layout/VerticalCurvedList"/>
    <dgm:cxn modelId="{245972C6-511A-42D4-8F4B-2AB5E29E6E9A}" srcId="{A6F51080-BB22-43C8-B435-241D84EA368D}" destId="{2B984B15-23CD-4BA0-ABF3-6649A9FA43C5}" srcOrd="2" destOrd="0" parTransId="{870D2717-D044-4FAD-A2C0-C82652632F4A}" sibTransId="{D2E13021-DC42-418A-B1D1-5FF87CF7E835}"/>
    <dgm:cxn modelId="{9EED751B-9362-46C3-8EC3-95A38B8091EB}" type="presOf" srcId="{2B984B15-23CD-4BA0-ABF3-6649A9FA43C5}" destId="{2F385564-18ED-46E7-8538-1C5B6AFBD320}" srcOrd="0" destOrd="0" presId="urn:microsoft.com/office/officeart/2008/layout/VerticalCurvedList"/>
    <dgm:cxn modelId="{1E163972-CC5B-45AD-A5A9-D0E368135C74}" type="presParOf" srcId="{CF130ADE-116E-4D48-A37D-E4AE2A40968E}" destId="{3143FC1B-4C3B-402E-8D09-8D7FF26AA8B9}" srcOrd="0" destOrd="0" presId="urn:microsoft.com/office/officeart/2008/layout/VerticalCurvedList"/>
    <dgm:cxn modelId="{A0FD826C-45A8-4067-8794-601DF9CD5761}" type="presParOf" srcId="{3143FC1B-4C3B-402E-8D09-8D7FF26AA8B9}" destId="{71A03C25-0B5F-45D5-B279-7969C3DD6C86}" srcOrd="0" destOrd="0" presId="urn:microsoft.com/office/officeart/2008/layout/VerticalCurvedList"/>
    <dgm:cxn modelId="{565537D4-20EA-48B0-ADAC-3F3D8A7366D3}" type="presParOf" srcId="{71A03C25-0B5F-45D5-B279-7969C3DD6C86}" destId="{5E399656-9D73-4DD7-82C8-058940E0419D}" srcOrd="0" destOrd="0" presId="urn:microsoft.com/office/officeart/2008/layout/VerticalCurvedList"/>
    <dgm:cxn modelId="{A6A5A1D8-9FC8-4EA7-9EFF-A52D17B7205A}" type="presParOf" srcId="{71A03C25-0B5F-45D5-B279-7969C3DD6C86}" destId="{ADEA612D-A0BF-420C-B215-DE3E5B10C30B}" srcOrd="1" destOrd="0" presId="urn:microsoft.com/office/officeart/2008/layout/VerticalCurvedList"/>
    <dgm:cxn modelId="{9C35695A-88FB-4C18-8C6E-59FFC76251E1}" type="presParOf" srcId="{71A03C25-0B5F-45D5-B279-7969C3DD6C86}" destId="{F974436A-0B26-493B-B1AB-C516A6A0E7C6}" srcOrd="2" destOrd="0" presId="urn:microsoft.com/office/officeart/2008/layout/VerticalCurvedList"/>
    <dgm:cxn modelId="{633088D2-C074-42C0-83FC-64CCADA63D9F}" type="presParOf" srcId="{71A03C25-0B5F-45D5-B279-7969C3DD6C86}" destId="{996F776C-D447-447A-9CFD-474458F07EC0}" srcOrd="3" destOrd="0" presId="urn:microsoft.com/office/officeart/2008/layout/VerticalCurvedList"/>
    <dgm:cxn modelId="{7982D05E-BEA1-4AB3-B1F1-D54EBFF656B2}" type="presParOf" srcId="{3143FC1B-4C3B-402E-8D09-8D7FF26AA8B9}" destId="{5F56AC49-310B-44F0-A5D3-250E3DA055A3}" srcOrd="1" destOrd="0" presId="urn:microsoft.com/office/officeart/2008/layout/VerticalCurvedList"/>
    <dgm:cxn modelId="{2BCE3834-5B3F-4FFF-BF71-1B3299CB1D8E}" type="presParOf" srcId="{3143FC1B-4C3B-402E-8D09-8D7FF26AA8B9}" destId="{AF4F984B-28EA-4FAE-9130-29974EE37DD4}" srcOrd="2" destOrd="0" presId="urn:microsoft.com/office/officeart/2008/layout/VerticalCurvedList"/>
    <dgm:cxn modelId="{7739A28A-F38F-4B7B-819B-9D3D6FDD2782}" type="presParOf" srcId="{AF4F984B-28EA-4FAE-9130-29974EE37DD4}" destId="{77AF5340-AA07-4CBD-A041-26A2122C3CDE}" srcOrd="0" destOrd="0" presId="urn:microsoft.com/office/officeart/2008/layout/VerticalCurvedList"/>
    <dgm:cxn modelId="{DF570DA9-EA3D-42F3-B7A5-F3E8DB36265D}" type="presParOf" srcId="{3143FC1B-4C3B-402E-8D09-8D7FF26AA8B9}" destId="{866D075F-0841-4D77-BD04-46B0F11292A4}" srcOrd="3" destOrd="0" presId="urn:microsoft.com/office/officeart/2008/layout/VerticalCurvedList"/>
    <dgm:cxn modelId="{6B79E440-F3D7-44F0-B4BB-AF154D80D788}" type="presParOf" srcId="{3143FC1B-4C3B-402E-8D09-8D7FF26AA8B9}" destId="{C217E916-600D-49BA-A51D-F02F968CEB53}" srcOrd="4" destOrd="0" presId="urn:microsoft.com/office/officeart/2008/layout/VerticalCurvedList"/>
    <dgm:cxn modelId="{60E667DD-8811-49D1-B2D1-EF2E0FEBA90F}" type="presParOf" srcId="{C217E916-600D-49BA-A51D-F02F968CEB53}" destId="{4FB03A67-A19E-4774-801C-53A483FA2FD0}" srcOrd="0" destOrd="0" presId="urn:microsoft.com/office/officeart/2008/layout/VerticalCurvedList"/>
    <dgm:cxn modelId="{73AFB49E-4DEB-4076-9A6F-67E0376D5B7D}" type="presParOf" srcId="{3143FC1B-4C3B-402E-8D09-8D7FF26AA8B9}" destId="{2F385564-18ED-46E7-8538-1C5B6AFBD320}" srcOrd="5" destOrd="0" presId="urn:microsoft.com/office/officeart/2008/layout/VerticalCurvedList"/>
    <dgm:cxn modelId="{888C44E7-3493-4F3B-9915-972DAE150AD2}" type="presParOf" srcId="{3143FC1B-4C3B-402E-8D09-8D7FF26AA8B9}" destId="{3F5FDB5B-1222-41B2-92F0-E2876938EC7C}" srcOrd="6" destOrd="0" presId="urn:microsoft.com/office/officeart/2008/layout/VerticalCurvedList"/>
    <dgm:cxn modelId="{D2FD5200-8B5F-4C48-A04E-B23E72B3D53E}" type="presParOf" srcId="{3F5FDB5B-1222-41B2-92F0-E2876938EC7C}" destId="{97A79638-0C58-4702-AD60-3C452C9375D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F51080-BB22-43C8-B435-241D84EA368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132ED069-74A8-4E3E-B987-A9E78B2F16F8}">
      <dgm:prSet phldrT="[文本]" custT="1"/>
      <dgm:spPr/>
      <dgm:t>
        <a:bodyPr/>
        <a:lstStyle/>
        <a:p>
          <a:r>
            <a:rPr lang="zh-CN" altLang="en-US" sz="1800" dirty="0" smtClean="0"/>
            <a:t>强化企业主体责任，开展能效对标达标活动，发挥标准倒逼作用，重点推动强制性能效标准和能耗限额标准的实施</a:t>
          </a:r>
          <a:endParaRPr lang="zh-CN" altLang="en-US" sz="1800" dirty="0"/>
        </a:p>
      </dgm:t>
    </dgm:pt>
    <dgm:pt modelId="{7D14CC65-9241-40D2-884C-16D1ACEE558A}" type="parTrans" cxnId="{DB8193F7-366E-46F0-B940-F51569FC85BE}">
      <dgm:prSet/>
      <dgm:spPr/>
      <dgm:t>
        <a:bodyPr/>
        <a:lstStyle/>
        <a:p>
          <a:endParaRPr lang="zh-CN" altLang="en-US"/>
        </a:p>
      </dgm:t>
    </dgm:pt>
    <dgm:pt modelId="{E1A37428-5549-4BB9-96BB-236BCE143DEC}" type="sibTrans" cxnId="{DB8193F7-366E-46F0-B940-F51569FC85BE}">
      <dgm:prSet/>
      <dgm:spPr/>
      <dgm:t>
        <a:bodyPr/>
        <a:lstStyle/>
        <a:p>
          <a:endParaRPr lang="zh-CN" altLang="en-US"/>
        </a:p>
      </dgm:t>
    </dgm:pt>
    <dgm:pt modelId="{ED635A86-BD44-482F-BED4-1D97A02B35F9}">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800" dirty="0" smtClean="0"/>
            <a:t>以强制性节能标准为依据，实施固定资产投资项目节能评估和审查制度、节能产品惠民工程、节能产品政府采购、能效标识制度</a:t>
          </a:r>
          <a:endParaRPr lang="zh-CN" altLang="en-US" sz="1800" dirty="0"/>
        </a:p>
      </dgm:t>
    </dgm:pt>
    <dgm:pt modelId="{C184650B-DF49-46F8-B52E-E5C0FC7A5DE0}" type="parTrans" cxnId="{FE6FBD8E-E354-4C99-ABE9-529FB97C5171}">
      <dgm:prSet/>
      <dgm:spPr/>
      <dgm:t>
        <a:bodyPr/>
        <a:lstStyle/>
        <a:p>
          <a:endParaRPr lang="zh-CN" altLang="en-US"/>
        </a:p>
      </dgm:t>
    </dgm:pt>
    <dgm:pt modelId="{15E43FFC-3CB5-42EC-829A-9568EF7E1194}" type="sibTrans" cxnId="{FE6FBD8E-E354-4C99-ABE9-529FB97C5171}">
      <dgm:prSet/>
      <dgm:spPr/>
      <dgm:t>
        <a:bodyPr/>
        <a:lstStyle/>
        <a:p>
          <a:endParaRPr lang="zh-CN" altLang="en-US"/>
        </a:p>
      </dgm:t>
    </dgm:pt>
    <dgm:pt modelId="{2B984B15-23CD-4BA0-ABF3-6649A9FA43C5}">
      <dgm:prSet phldrT="[文本]" custT="1"/>
      <dgm:spPr/>
      <dgm:t>
        <a:bodyPr/>
        <a:lstStyle/>
        <a:p>
          <a:r>
            <a:rPr lang="zh-CN" altLang="en-US" sz="1800" dirty="0" smtClean="0"/>
            <a:t>将强制性节能标准实施情况纳入地方各级政府节能目标责任考核</a:t>
          </a:r>
          <a:endParaRPr lang="zh-CN" altLang="en-US" sz="1800" dirty="0"/>
        </a:p>
      </dgm:t>
    </dgm:pt>
    <dgm:pt modelId="{870D2717-D044-4FAD-A2C0-C82652632F4A}" type="parTrans" cxnId="{245972C6-511A-42D4-8F4B-2AB5E29E6E9A}">
      <dgm:prSet/>
      <dgm:spPr/>
      <dgm:t>
        <a:bodyPr/>
        <a:lstStyle/>
        <a:p>
          <a:endParaRPr lang="zh-CN" altLang="en-US"/>
        </a:p>
      </dgm:t>
    </dgm:pt>
    <dgm:pt modelId="{D2E13021-DC42-418A-B1D1-5FF87CF7E835}" type="sibTrans" cxnId="{245972C6-511A-42D4-8F4B-2AB5E29E6E9A}">
      <dgm:prSet/>
      <dgm:spPr/>
      <dgm:t>
        <a:bodyPr/>
        <a:lstStyle/>
        <a:p>
          <a:endParaRPr lang="zh-CN" altLang="en-US"/>
        </a:p>
      </dgm:t>
    </dgm:pt>
    <dgm:pt modelId="{CF130ADE-116E-4D48-A37D-E4AE2A40968E}" type="pres">
      <dgm:prSet presAssocID="{A6F51080-BB22-43C8-B435-241D84EA368D}" presName="Name0" presStyleCnt="0">
        <dgm:presLayoutVars>
          <dgm:chMax val="7"/>
          <dgm:chPref val="7"/>
          <dgm:dir/>
        </dgm:presLayoutVars>
      </dgm:prSet>
      <dgm:spPr/>
      <dgm:t>
        <a:bodyPr/>
        <a:lstStyle/>
        <a:p>
          <a:endParaRPr lang="zh-CN" altLang="en-US"/>
        </a:p>
      </dgm:t>
    </dgm:pt>
    <dgm:pt modelId="{3143FC1B-4C3B-402E-8D09-8D7FF26AA8B9}" type="pres">
      <dgm:prSet presAssocID="{A6F51080-BB22-43C8-B435-241D84EA368D}" presName="Name1" presStyleCnt="0"/>
      <dgm:spPr/>
    </dgm:pt>
    <dgm:pt modelId="{71A03C25-0B5F-45D5-B279-7969C3DD6C86}" type="pres">
      <dgm:prSet presAssocID="{A6F51080-BB22-43C8-B435-241D84EA368D}" presName="cycle" presStyleCnt="0"/>
      <dgm:spPr/>
    </dgm:pt>
    <dgm:pt modelId="{5E399656-9D73-4DD7-82C8-058940E0419D}" type="pres">
      <dgm:prSet presAssocID="{A6F51080-BB22-43C8-B435-241D84EA368D}" presName="srcNode" presStyleLbl="node1" presStyleIdx="0" presStyleCnt="3"/>
      <dgm:spPr/>
    </dgm:pt>
    <dgm:pt modelId="{ADEA612D-A0BF-420C-B215-DE3E5B10C30B}" type="pres">
      <dgm:prSet presAssocID="{A6F51080-BB22-43C8-B435-241D84EA368D}" presName="conn" presStyleLbl="parChTrans1D2" presStyleIdx="0" presStyleCnt="1"/>
      <dgm:spPr/>
      <dgm:t>
        <a:bodyPr/>
        <a:lstStyle/>
        <a:p>
          <a:endParaRPr lang="zh-CN" altLang="en-US"/>
        </a:p>
      </dgm:t>
    </dgm:pt>
    <dgm:pt modelId="{F974436A-0B26-493B-B1AB-C516A6A0E7C6}" type="pres">
      <dgm:prSet presAssocID="{A6F51080-BB22-43C8-B435-241D84EA368D}" presName="extraNode" presStyleLbl="node1" presStyleIdx="0" presStyleCnt="3"/>
      <dgm:spPr/>
    </dgm:pt>
    <dgm:pt modelId="{996F776C-D447-447A-9CFD-474458F07EC0}" type="pres">
      <dgm:prSet presAssocID="{A6F51080-BB22-43C8-B435-241D84EA368D}" presName="dstNode" presStyleLbl="node1" presStyleIdx="0" presStyleCnt="3"/>
      <dgm:spPr/>
    </dgm:pt>
    <dgm:pt modelId="{5F56AC49-310B-44F0-A5D3-250E3DA055A3}" type="pres">
      <dgm:prSet presAssocID="{132ED069-74A8-4E3E-B987-A9E78B2F16F8}" presName="text_1" presStyleLbl="node1" presStyleIdx="0" presStyleCnt="3">
        <dgm:presLayoutVars>
          <dgm:bulletEnabled val="1"/>
        </dgm:presLayoutVars>
      </dgm:prSet>
      <dgm:spPr/>
      <dgm:t>
        <a:bodyPr/>
        <a:lstStyle/>
        <a:p>
          <a:endParaRPr lang="zh-CN" altLang="en-US"/>
        </a:p>
      </dgm:t>
    </dgm:pt>
    <dgm:pt modelId="{AF4F984B-28EA-4FAE-9130-29974EE37DD4}" type="pres">
      <dgm:prSet presAssocID="{132ED069-74A8-4E3E-B987-A9E78B2F16F8}" presName="accent_1" presStyleCnt="0"/>
      <dgm:spPr/>
    </dgm:pt>
    <dgm:pt modelId="{77AF5340-AA07-4CBD-A041-26A2122C3CDE}" type="pres">
      <dgm:prSet presAssocID="{132ED069-74A8-4E3E-B987-A9E78B2F16F8}" presName="accentRepeatNode" presStyleLbl="solidFgAcc1" presStyleIdx="0" presStyleCnt="3"/>
      <dgm:spPr/>
    </dgm:pt>
    <dgm:pt modelId="{866D075F-0841-4D77-BD04-46B0F11292A4}" type="pres">
      <dgm:prSet presAssocID="{ED635A86-BD44-482F-BED4-1D97A02B35F9}" presName="text_2" presStyleLbl="node1" presStyleIdx="1" presStyleCnt="3" custScaleY="120148">
        <dgm:presLayoutVars>
          <dgm:bulletEnabled val="1"/>
        </dgm:presLayoutVars>
      </dgm:prSet>
      <dgm:spPr/>
      <dgm:t>
        <a:bodyPr/>
        <a:lstStyle/>
        <a:p>
          <a:endParaRPr lang="zh-CN" altLang="en-US"/>
        </a:p>
      </dgm:t>
    </dgm:pt>
    <dgm:pt modelId="{C217E916-600D-49BA-A51D-F02F968CEB53}" type="pres">
      <dgm:prSet presAssocID="{ED635A86-BD44-482F-BED4-1D97A02B35F9}" presName="accent_2" presStyleCnt="0"/>
      <dgm:spPr/>
    </dgm:pt>
    <dgm:pt modelId="{4FB03A67-A19E-4774-801C-53A483FA2FD0}" type="pres">
      <dgm:prSet presAssocID="{ED635A86-BD44-482F-BED4-1D97A02B35F9}" presName="accentRepeatNode" presStyleLbl="solidFgAcc1" presStyleIdx="1" presStyleCnt="3"/>
      <dgm:spPr/>
    </dgm:pt>
    <dgm:pt modelId="{2F385564-18ED-46E7-8538-1C5B6AFBD320}" type="pres">
      <dgm:prSet presAssocID="{2B984B15-23CD-4BA0-ABF3-6649A9FA43C5}" presName="text_3" presStyleLbl="node1" presStyleIdx="2" presStyleCnt="3">
        <dgm:presLayoutVars>
          <dgm:bulletEnabled val="1"/>
        </dgm:presLayoutVars>
      </dgm:prSet>
      <dgm:spPr/>
      <dgm:t>
        <a:bodyPr/>
        <a:lstStyle/>
        <a:p>
          <a:endParaRPr lang="zh-CN" altLang="en-US"/>
        </a:p>
      </dgm:t>
    </dgm:pt>
    <dgm:pt modelId="{3F5FDB5B-1222-41B2-92F0-E2876938EC7C}" type="pres">
      <dgm:prSet presAssocID="{2B984B15-23CD-4BA0-ABF3-6649A9FA43C5}" presName="accent_3" presStyleCnt="0"/>
      <dgm:spPr/>
    </dgm:pt>
    <dgm:pt modelId="{97A79638-0C58-4702-AD60-3C452C9375D4}" type="pres">
      <dgm:prSet presAssocID="{2B984B15-23CD-4BA0-ABF3-6649A9FA43C5}" presName="accentRepeatNode" presStyleLbl="solidFgAcc1" presStyleIdx="2" presStyleCnt="3"/>
      <dgm:spPr/>
    </dgm:pt>
  </dgm:ptLst>
  <dgm:cxnLst>
    <dgm:cxn modelId="{7C56CBA9-9C74-4B61-AD8F-32811D333168}" type="presOf" srcId="{2B984B15-23CD-4BA0-ABF3-6649A9FA43C5}" destId="{2F385564-18ED-46E7-8538-1C5B6AFBD320}" srcOrd="0" destOrd="0" presId="urn:microsoft.com/office/officeart/2008/layout/VerticalCurvedList"/>
    <dgm:cxn modelId="{4753BD29-64B3-4F9A-9A70-E68D7192DFE6}" type="presOf" srcId="{A6F51080-BB22-43C8-B435-241D84EA368D}" destId="{CF130ADE-116E-4D48-A37D-E4AE2A40968E}" srcOrd="0" destOrd="0" presId="urn:microsoft.com/office/officeart/2008/layout/VerticalCurvedList"/>
    <dgm:cxn modelId="{0BB8D8D5-F255-491C-9BBA-C54D88F42E39}" type="presOf" srcId="{ED635A86-BD44-482F-BED4-1D97A02B35F9}" destId="{866D075F-0841-4D77-BD04-46B0F11292A4}" srcOrd="0" destOrd="0" presId="urn:microsoft.com/office/officeart/2008/layout/VerticalCurvedList"/>
    <dgm:cxn modelId="{FE6FBD8E-E354-4C99-ABE9-529FB97C5171}" srcId="{A6F51080-BB22-43C8-B435-241D84EA368D}" destId="{ED635A86-BD44-482F-BED4-1D97A02B35F9}" srcOrd="1" destOrd="0" parTransId="{C184650B-DF49-46F8-B52E-E5C0FC7A5DE0}" sibTransId="{15E43FFC-3CB5-42EC-829A-9568EF7E1194}"/>
    <dgm:cxn modelId="{DB8193F7-366E-46F0-B940-F51569FC85BE}" srcId="{A6F51080-BB22-43C8-B435-241D84EA368D}" destId="{132ED069-74A8-4E3E-B987-A9E78B2F16F8}" srcOrd="0" destOrd="0" parTransId="{7D14CC65-9241-40D2-884C-16D1ACEE558A}" sibTransId="{E1A37428-5549-4BB9-96BB-236BCE143DEC}"/>
    <dgm:cxn modelId="{245972C6-511A-42D4-8F4B-2AB5E29E6E9A}" srcId="{A6F51080-BB22-43C8-B435-241D84EA368D}" destId="{2B984B15-23CD-4BA0-ABF3-6649A9FA43C5}" srcOrd="2" destOrd="0" parTransId="{870D2717-D044-4FAD-A2C0-C82652632F4A}" sibTransId="{D2E13021-DC42-418A-B1D1-5FF87CF7E835}"/>
    <dgm:cxn modelId="{88029FF3-B898-4E80-A914-93127FD7A483}" type="presOf" srcId="{E1A37428-5549-4BB9-96BB-236BCE143DEC}" destId="{ADEA612D-A0BF-420C-B215-DE3E5B10C30B}" srcOrd="0" destOrd="0" presId="urn:microsoft.com/office/officeart/2008/layout/VerticalCurvedList"/>
    <dgm:cxn modelId="{0F6D9C8F-6218-4E01-A283-AD4A3B93C5DB}" type="presOf" srcId="{132ED069-74A8-4E3E-B987-A9E78B2F16F8}" destId="{5F56AC49-310B-44F0-A5D3-250E3DA055A3}" srcOrd="0" destOrd="0" presId="urn:microsoft.com/office/officeart/2008/layout/VerticalCurvedList"/>
    <dgm:cxn modelId="{4A46646E-59CB-4365-97D3-BCC4966B27D0}" type="presParOf" srcId="{CF130ADE-116E-4D48-A37D-E4AE2A40968E}" destId="{3143FC1B-4C3B-402E-8D09-8D7FF26AA8B9}" srcOrd="0" destOrd="0" presId="urn:microsoft.com/office/officeart/2008/layout/VerticalCurvedList"/>
    <dgm:cxn modelId="{B176A162-D2AE-48A9-B774-7C0EC161ADF5}" type="presParOf" srcId="{3143FC1B-4C3B-402E-8D09-8D7FF26AA8B9}" destId="{71A03C25-0B5F-45D5-B279-7969C3DD6C86}" srcOrd="0" destOrd="0" presId="urn:microsoft.com/office/officeart/2008/layout/VerticalCurvedList"/>
    <dgm:cxn modelId="{E3A0A118-BE98-4F1B-B65C-60C800ED4108}" type="presParOf" srcId="{71A03C25-0B5F-45D5-B279-7969C3DD6C86}" destId="{5E399656-9D73-4DD7-82C8-058940E0419D}" srcOrd="0" destOrd="0" presId="urn:microsoft.com/office/officeart/2008/layout/VerticalCurvedList"/>
    <dgm:cxn modelId="{AEC52715-3D55-4486-9A23-261FBE62B20F}" type="presParOf" srcId="{71A03C25-0B5F-45D5-B279-7969C3DD6C86}" destId="{ADEA612D-A0BF-420C-B215-DE3E5B10C30B}" srcOrd="1" destOrd="0" presId="urn:microsoft.com/office/officeart/2008/layout/VerticalCurvedList"/>
    <dgm:cxn modelId="{3F4713AF-758D-43F6-8CC0-524807611DE7}" type="presParOf" srcId="{71A03C25-0B5F-45D5-B279-7969C3DD6C86}" destId="{F974436A-0B26-493B-B1AB-C516A6A0E7C6}" srcOrd="2" destOrd="0" presId="urn:microsoft.com/office/officeart/2008/layout/VerticalCurvedList"/>
    <dgm:cxn modelId="{1A48B564-7BDD-4859-92B8-04C7081D9E97}" type="presParOf" srcId="{71A03C25-0B5F-45D5-B279-7969C3DD6C86}" destId="{996F776C-D447-447A-9CFD-474458F07EC0}" srcOrd="3" destOrd="0" presId="urn:microsoft.com/office/officeart/2008/layout/VerticalCurvedList"/>
    <dgm:cxn modelId="{8F39B10A-D2CA-4A29-B750-AF6900794F0B}" type="presParOf" srcId="{3143FC1B-4C3B-402E-8D09-8D7FF26AA8B9}" destId="{5F56AC49-310B-44F0-A5D3-250E3DA055A3}" srcOrd="1" destOrd="0" presId="urn:microsoft.com/office/officeart/2008/layout/VerticalCurvedList"/>
    <dgm:cxn modelId="{A5E0BCB5-9025-49F2-9B29-6BCD8AC8897C}" type="presParOf" srcId="{3143FC1B-4C3B-402E-8D09-8D7FF26AA8B9}" destId="{AF4F984B-28EA-4FAE-9130-29974EE37DD4}" srcOrd="2" destOrd="0" presId="urn:microsoft.com/office/officeart/2008/layout/VerticalCurvedList"/>
    <dgm:cxn modelId="{2602F5D4-A620-4B6B-B554-F64837066350}" type="presParOf" srcId="{AF4F984B-28EA-4FAE-9130-29974EE37DD4}" destId="{77AF5340-AA07-4CBD-A041-26A2122C3CDE}" srcOrd="0" destOrd="0" presId="urn:microsoft.com/office/officeart/2008/layout/VerticalCurvedList"/>
    <dgm:cxn modelId="{0207E581-D051-48B3-8290-C074C804D648}" type="presParOf" srcId="{3143FC1B-4C3B-402E-8D09-8D7FF26AA8B9}" destId="{866D075F-0841-4D77-BD04-46B0F11292A4}" srcOrd="3" destOrd="0" presId="urn:microsoft.com/office/officeart/2008/layout/VerticalCurvedList"/>
    <dgm:cxn modelId="{84B81762-B0FA-48D8-A99E-2C3A3E3A8000}" type="presParOf" srcId="{3143FC1B-4C3B-402E-8D09-8D7FF26AA8B9}" destId="{C217E916-600D-49BA-A51D-F02F968CEB53}" srcOrd="4" destOrd="0" presId="urn:microsoft.com/office/officeart/2008/layout/VerticalCurvedList"/>
    <dgm:cxn modelId="{2AD1DC4C-0253-4DA1-A817-81D691F6BF09}" type="presParOf" srcId="{C217E916-600D-49BA-A51D-F02F968CEB53}" destId="{4FB03A67-A19E-4774-801C-53A483FA2FD0}" srcOrd="0" destOrd="0" presId="urn:microsoft.com/office/officeart/2008/layout/VerticalCurvedList"/>
    <dgm:cxn modelId="{27D6C377-02B4-47D5-A683-875A8EB4094E}" type="presParOf" srcId="{3143FC1B-4C3B-402E-8D09-8D7FF26AA8B9}" destId="{2F385564-18ED-46E7-8538-1C5B6AFBD320}" srcOrd="5" destOrd="0" presId="urn:microsoft.com/office/officeart/2008/layout/VerticalCurvedList"/>
    <dgm:cxn modelId="{879E6987-642D-497C-A3B3-8C3CDF50EA37}" type="presParOf" srcId="{3143FC1B-4C3B-402E-8D09-8D7FF26AA8B9}" destId="{3F5FDB5B-1222-41B2-92F0-E2876938EC7C}" srcOrd="6" destOrd="0" presId="urn:microsoft.com/office/officeart/2008/layout/VerticalCurvedList"/>
    <dgm:cxn modelId="{D1440819-1403-4E20-959E-53E9CA8F6272}" type="presParOf" srcId="{3F5FDB5B-1222-41B2-92F0-E2876938EC7C}" destId="{97A79638-0C58-4702-AD60-3C452C9375D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B4387D-3EF4-4835-BDAE-C483CB6BAD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8A05AE6-0FDC-4E1F-8522-AC7E8F6CAEAE}">
      <dgm:prSet phldrT="[文本]" custT="1"/>
      <dgm:spPr/>
      <dgm:t>
        <a:bodyPr/>
        <a:lstStyle/>
        <a:p>
          <a:r>
            <a:rPr lang="zh-CN" altLang="en-US" sz="2800" dirty="0" smtClean="0"/>
            <a:t>节能与综合利用领域标准体系的构建原则</a:t>
          </a:r>
          <a:endParaRPr lang="zh-CN" altLang="en-US" sz="2800" dirty="0"/>
        </a:p>
      </dgm:t>
    </dgm:pt>
    <dgm:pt modelId="{7CB8C3CE-5C45-4FF7-8940-B5E01640EBEB}" type="parTrans" cxnId="{E4B796AE-EEB0-4F34-BE7E-BED069734ACB}">
      <dgm:prSet/>
      <dgm:spPr/>
      <dgm:t>
        <a:bodyPr/>
        <a:lstStyle/>
        <a:p>
          <a:endParaRPr lang="zh-CN" altLang="en-US"/>
        </a:p>
      </dgm:t>
    </dgm:pt>
    <dgm:pt modelId="{3E48CE70-C96F-498B-B7A7-758D7E528CEF}" type="sibTrans" cxnId="{E4B796AE-EEB0-4F34-BE7E-BED069734ACB}">
      <dgm:prSet/>
      <dgm:spPr/>
      <dgm:t>
        <a:bodyPr/>
        <a:lstStyle/>
        <a:p>
          <a:endParaRPr lang="zh-CN" altLang="en-US"/>
        </a:p>
      </dgm:t>
    </dgm:pt>
    <dgm:pt modelId="{307021C2-BF9F-497E-B06A-2B4AC982851A}">
      <dgm:prSet/>
      <dgm:spPr/>
      <dgm:t>
        <a:bodyPr/>
        <a:lstStyle/>
        <a:p>
          <a:pPr>
            <a:lnSpc>
              <a:spcPct val="90000"/>
            </a:lnSpc>
          </a:pPr>
          <a:endParaRPr lang="zh-CN" altLang="en-US" sz="1600" dirty="0"/>
        </a:p>
      </dgm:t>
    </dgm:pt>
    <dgm:pt modelId="{7DD50A79-56A7-409A-BDDE-A2036F9AEA10}" type="parTrans" cxnId="{8E834D29-BBBE-4602-8F5C-61D204681441}">
      <dgm:prSet/>
      <dgm:spPr/>
      <dgm:t>
        <a:bodyPr/>
        <a:lstStyle/>
        <a:p>
          <a:endParaRPr lang="zh-CN" altLang="en-US"/>
        </a:p>
      </dgm:t>
    </dgm:pt>
    <dgm:pt modelId="{CA0275EB-54AC-4599-9421-AD5D3F2160EC}" type="sibTrans" cxnId="{8E834D29-BBBE-4602-8F5C-61D204681441}">
      <dgm:prSet/>
      <dgm:spPr/>
      <dgm:t>
        <a:bodyPr/>
        <a:lstStyle/>
        <a:p>
          <a:endParaRPr lang="zh-CN" altLang="en-US"/>
        </a:p>
      </dgm:t>
    </dgm:pt>
    <dgm:pt modelId="{95ED78E8-80FA-4998-9FC9-A5700FF7ABE0}">
      <dgm:prSet custT="1"/>
      <dgm:spPr/>
      <dgm:t>
        <a:bodyPr/>
        <a:lstStyle/>
        <a:p>
          <a:pPr>
            <a:lnSpc>
              <a:spcPct val="150000"/>
            </a:lnSpc>
          </a:pPr>
          <a:r>
            <a:rPr lang="zh-CN" altLang="en-US" sz="2400" b="1" dirty="0" smtClean="0"/>
            <a:t>科学合理性原则。</a:t>
          </a:r>
          <a:endParaRPr lang="zh-CN" altLang="en-US" sz="2400" dirty="0"/>
        </a:p>
      </dgm:t>
    </dgm:pt>
    <dgm:pt modelId="{584B3EAF-2F04-4319-B940-7EE539AE2AC1}" type="parTrans" cxnId="{D3FC4D02-F2F1-4BA9-9F9F-CE77B7C0D70C}">
      <dgm:prSet/>
      <dgm:spPr/>
      <dgm:t>
        <a:bodyPr/>
        <a:lstStyle/>
        <a:p>
          <a:endParaRPr lang="zh-CN" altLang="en-US"/>
        </a:p>
      </dgm:t>
    </dgm:pt>
    <dgm:pt modelId="{87C3BB83-F53B-4A0C-ACDE-6EE90E3BEDAF}" type="sibTrans" cxnId="{D3FC4D02-F2F1-4BA9-9F9F-CE77B7C0D70C}">
      <dgm:prSet/>
      <dgm:spPr/>
      <dgm:t>
        <a:bodyPr/>
        <a:lstStyle/>
        <a:p>
          <a:endParaRPr lang="zh-CN" altLang="en-US"/>
        </a:p>
      </dgm:t>
    </dgm:pt>
    <dgm:pt modelId="{21B95A14-3188-42D2-B878-2A24FB7FD547}">
      <dgm:prSet custT="1"/>
      <dgm:spPr/>
      <dgm:t>
        <a:bodyPr/>
        <a:lstStyle/>
        <a:p>
          <a:pPr>
            <a:lnSpc>
              <a:spcPct val="150000"/>
            </a:lnSpc>
          </a:pPr>
          <a:r>
            <a:rPr lang="zh-CN" altLang="en-US" sz="2400" b="1" dirty="0" smtClean="0"/>
            <a:t>创新性原则。</a:t>
          </a:r>
          <a:endParaRPr lang="zh-CN" altLang="en-US" sz="2400" dirty="0"/>
        </a:p>
      </dgm:t>
    </dgm:pt>
    <dgm:pt modelId="{3E04D807-2FE4-4F4E-8428-F617F74A8E9F}" type="parTrans" cxnId="{0BA290CD-B236-42C8-BEDD-78F41049929C}">
      <dgm:prSet/>
      <dgm:spPr/>
      <dgm:t>
        <a:bodyPr/>
        <a:lstStyle/>
        <a:p>
          <a:endParaRPr lang="zh-CN" altLang="en-US"/>
        </a:p>
      </dgm:t>
    </dgm:pt>
    <dgm:pt modelId="{A499A5E0-0BDA-48CF-A81A-020A43790F59}" type="sibTrans" cxnId="{0BA290CD-B236-42C8-BEDD-78F41049929C}">
      <dgm:prSet/>
      <dgm:spPr/>
      <dgm:t>
        <a:bodyPr/>
        <a:lstStyle/>
        <a:p>
          <a:endParaRPr lang="zh-CN" altLang="en-US"/>
        </a:p>
      </dgm:t>
    </dgm:pt>
    <dgm:pt modelId="{11DE96C0-A9E3-45A2-B600-97DFD4B395B6}">
      <dgm:prSet custT="1"/>
      <dgm:spPr/>
      <dgm:t>
        <a:bodyPr/>
        <a:lstStyle/>
        <a:p>
          <a:pPr>
            <a:lnSpc>
              <a:spcPct val="150000"/>
            </a:lnSpc>
          </a:pPr>
          <a:r>
            <a:rPr lang="zh-CN" altLang="en-US" sz="2400" b="1" dirty="0" smtClean="0"/>
            <a:t>先进性原则</a:t>
          </a:r>
          <a:r>
            <a:rPr lang="zh-CN" altLang="en-US" sz="2400" dirty="0" smtClean="0"/>
            <a:t>。</a:t>
          </a:r>
          <a:endParaRPr lang="zh-CN" altLang="en-US" sz="2400" dirty="0"/>
        </a:p>
      </dgm:t>
    </dgm:pt>
    <dgm:pt modelId="{5C82B871-6F67-40BC-97A8-9B198B5EEC12}" type="parTrans" cxnId="{278F232D-FA1C-4277-90E5-7829F0C282D9}">
      <dgm:prSet/>
      <dgm:spPr/>
      <dgm:t>
        <a:bodyPr/>
        <a:lstStyle/>
        <a:p>
          <a:endParaRPr lang="zh-CN" altLang="en-US"/>
        </a:p>
      </dgm:t>
    </dgm:pt>
    <dgm:pt modelId="{C1CF33A8-BF33-468C-BF26-9DDB548756FA}" type="sibTrans" cxnId="{278F232D-FA1C-4277-90E5-7829F0C282D9}">
      <dgm:prSet/>
      <dgm:spPr/>
      <dgm:t>
        <a:bodyPr/>
        <a:lstStyle/>
        <a:p>
          <a:endParaRPr lang="zh-CN" altLang="en-US"/>
        </a:p>
      </dgm:t>
    </dgm:pt>
    <dgm:pt modelId="{01848711-3F40-4F22-A04D-3DC822D0B54F}">
      <dgm:prSet custT="1"/>
      <dgm:spPr/>
      <dgm:t>
        <a:bodyPr/>
        <a:lstStyle/>
        <a:p>
          <a:pPr>
            <a:lnSpc>
              <a:spcPct val="150000"/>
            </a:lnSpc>
          </a:pPr>
          <a:r>
            <a:rPr lang="zh-CN" altLang="en-US" sz="2400" b="1" dirty="0" smtClean="0"/>
            <a:t>可操作性原则。</a:t>
          </a:r>
          <a:endParaRPr lang="zh-CN" altLang="en-US" sz="2400" dirty="0"/>
        </a:p>
      </dgm:t>
    </dgm:pt>
    <dgm:pt modelId="{FC85F15F-CE9B-4741-86F4-E1331D124893}" type="parTrans" cxnId="{587071D4-89CD-469D-91D9-8E53623C2149}">
      <dgm:prSet/>
      <dgm:spPr/>
      <dgm:t>
        <a:bodyPr/>
        <a:lstStyle/>
        <a:p>
          <a:endParaRPr lang="zh-CN" altLang="en-US"/>
        </a:p>
      </dgm:t>
    </dgm:pt>
    <dgm:pt modelId="{3EE2A3F9-B5D2-459D-91C8-F95B9B8FE216}" type="sibTrans" cxnId="{587071D4-89CD-469D-91D9-8E53623C2149}">
      <dgm:prSet/>
      <dgm:spPr/>
      <dgm:t>
        <a:bodyPr/>
        <a:lstStyle/>
        <a:p>
          <a:endParaRPr lang="zh-CN" altLang="en-US"/>
        </a:p>
      </dgm:t>
    </dgm:pt>
    <dgm:pt modelId="{ED8D551D-E141-4489-A444-3C7BB3A111A4}">
      <dgm:prSet custT="1"/>
      <dgm:spPr/>
      <dgm:t>
        <a:bodyPr/>
        <a:lstStyle/>
        <a:p>
          <a:pPr>
            <a:lnSpc>
              <a:spcPct val="150000"/>
            </a:lnSpc>
          </a:pPr>
          <a:r>
            <a:rPr lang="zh-CN" altLang="en-US" sz="2400" b="1" dirty="0" smtClean="0"/>
            <a:t>完整性原则</a:t>
          </a:r>
          <a:r>
            <a:rPr lang="zh-CN" altLang="en-US" sz="2400" dirty="0" smtClean="0"/>
            <a:t>。</a:t>
          </a:r>
          <a:endParaRPr lang="zh-CN" altLang="en-US" sz="2400" dirty="0"/>
        </a:p>
      </dgm:t>
    </dgm:pt>
    <dgm:pt modelId="{FE33523F-50A2-4D1E-B5AC-68365B5C710F}" type="parTrans" cxnId="{2948C3AB-D047-4DD8-B24B-B2D6D9676A67}">
      <dgm:prSet/>
      <dgm:spPr/>
      <dgm:t>
        <a:bodyPr/>
        <a:lstStyle/>
        <a:p>
          <a:endParaRPr lang="zh-CN" altLang="en-US"/>
        </a:p>
      </dgm:t>
    </dgm:pt>
    <dgm:pt modelId="{A13E9CC7-E6AA-41EB-B257-3C8A59313813}" type="sibTrans" cxnId="{2948C3AB-D047-4DD8-B24B-B2D6D9676A67}">
      <dgm:prSet/>
      <dgm:spPr/>
      <dgm:t>
        <a:bodyPr/>
        <a:lstStyle/>
        <a:p>
          <a:endParaRPr lang="zh-CN" altLang="en-US"/>
        </a:p>
      </dgm:t>
    </dgm:pt>
    <dgm:pt modelId="{6BE78AC5-75B5-471D-813A-418D559697AF}">
      <dgm:prSet custT="1"/>
      <dgm:spPr/>
      <dgm:t>
        <a:bodyPr/>
        <a:lstStyle/>
        <a:p>
          <a:pPr>
            <a:lnSpc>
              <a:spcPct val="150000"/>
            </a:lnSpc>
          </a:pPr>
          <a:r>
            <a:rPr lang="zh-CN" sz="2400" b="1" dirty="0" smtClean="0"/>
            <a:t>继承性原则。</a:t>
          </a:r>
          <a:endParaRPr lang="zh-CN" altLang="en-US" sz="2400" dirty="0"/>
        </a:p>
      </dgm:t>
    </dgm:pt>
    <dgm:pt modelId="{67261661-7C73-4403-85A8-63311A4DD3AF}" type="parTrans" cxnId="{18D5B78F-7900-47AE-86BA-35CD639D7F5A}">
      <dgm:prSet/>
      <dgm:spPr/>
      <dgm:t>
        <a:bodyPr/>
        <a:lstStyle/>
        <a:p>
          <a:endParaRPr lang="zh-CN" altLang="en-US"/>
        </a:p>
      </dgm:t>
    </dgm:pt>
    <dgm:pt modelId="{1C0C128D-5E92-4E29-BF0F-CDD327204EBE}" type="sibTrans" cxnId="{18D5B78F-7900-47AE-86BA-35CD639D7F5A}">
      <dgm:prSet/>
      <dgm:spPr/>
      <dgm:t>
        <a:bodyPr/>
        <a:lstStyle/>
        <a:p>
          <a:endParaRPr lang="zh-CN" altLang="en-US"/>
        </a:p>
      </dgm:t>
    </dgm:pt>
    <dgm:pt modelId="{6F41D46F-420B-4166-8C8A-273E3209C2E5}" type="pres">
      <dgm:prSet presAssocID="{77B4387D-3EF4-4835-BDAE-C483CB6BADE6}" presName="linear" presStyleCnt="0">
        <dgm:presLayoutVars>
          <dgm:dir/>
          <dgm:animLvl val="lvl"/>
          <dgm:resizeHandles val="exact"/>
        </dgm:presLayoutVars>
      </dgm:prSet>
      <dgm:spPr/>
      <dgm:t>
        <a:bodyPr/>
        <a:lstStyle/>
        <a:p>
          <a:endParaRPr lang="zh-CN" altLang="en-US"/>
        </a:p>
      </dgm:t>
    </dgm:pt>
    <dgm:pt modelId="{45ED257F-B067-413E-B164-71642D1D0B08}" type="pres">
      <dgm:prSet presAssocID="{38A05AE6-0FDC-4E1F-8522-AC7E8F6CAEAE}" presName="parentLin" presStyleCnt="0"/>
      <dgm:spPr/>
    </dgm:pt>
    <dgm:pt modelId="{71934C1E-79FF-4C6B-B140-5BCAA6C58BA7}" type="pres">
      <dgm:prSet presAssocID="{38A05AE6-0FDC-4E1F-8522-AC7E8F6CAEAE}" presName="parentLeftMargin" presStyleLbl="node1" presStyleIdx="0" presStyleCnt="1"/>
      <dgm:spPr/>
      <dgm:t>
        <a:bodyPr/>
        <a:lstStyle/>
        <a:p>
          <a:endParaRPr lang="zh-CN" altLang="en-US"/>
        </a:p>
      </dgm:t>
    </dgm:pt>
    <dgm:pt modelId="{FA4D8DAD-4E47-4993-9982-C97532FB4607}" type="pres">
      <dgm:prSet presAssocID="{38A05AE6-0FDC-4E1F-8522-AC7E8F6CAEAE}" presName="parentText" presStyleLbl="node1" presStyleIdx="0" presStyleCnt="1" custScaleX="124681" custScaleY="594653" custLinFactY="37148" custLinFactNeighborX="-43019" custLinFactNeighborY="100000">
        <dgm:presLayoutVars>
          <dgm:chMax val="0"/>
          <dgm:bulletEnabled val="1"/>
        </dgm:presLayoutVars>
      </dgm:prSet>
      <dgm:spPr/>
      <dgm:t>
        <a:bodyPr/>
        <a:lstStyle/>
        <a:p>
          <a:endParaRPr lang="zh-CN" altLang="en-US"/>
        </a:p>
      </dgm:t>
    </dgm:pt>
    <dgm:pt modelId="{E0E857F9-9971-4EB7-94DF-09AE521A731C}" type="pres">
      <dgm:prSet presAssocID="{38A05AE6-0FDC-4E1F-8522-AC7E8F6CAEAE}" presName="negativeSpace" presStyleCnt="0"/>
      <dgm:spPr/>
    </dgm:pt>
    <dgm:pt modelId="{A021C205-A84B-4837-8C5E-4F41B5FE9C20}" type="pres">
      <dgm:prSet presAssocID="{38A05AE6-0FDC-4E1F-8522-AC7E8F6CAEAE}" presName="childText" presStyleLbl="conFgAcc1" presStyleIdx="0" presStyleCnt="1" custScaleY="187567" custLinFactNeighborX="-158" custLinFactNeighborY="-3099">
        <dgm:presLayoutVars>
          <dgm:bulletEnabled val="1"/>
        </dgm:presLayoutVars>
      </dgm:prSet>
      <dgm:spPr/>
      <dgm:t>
        <a:bodyPr/>
        <a:lstStyle/>
        <a:p>
          <a:endParaRPr lang="zh-CN" altLang="en-US"/>
        </a:p>
      </dgm:t>
    </dgm:pt>
  </dgm:ptLst>
  <dgm:cxnLst>
    <dgm:cxn modelId="{0BA290CD-B236-42C8-BEDD-78F41049929C}" srcId="{38A05AE6-0FDC-4E1F-8522-AC7E8F6CAEAE}" destId="{21B95A14-3188-42D2-B878-2A24FB7FD547}" srcOrd="4" destOrd="0" parTransId="{3E04D807-2FE4-4F4E-8428-F617F74A8E9F}" sibTransId="{A499A5E0-0BDA-48CF-A81A-020A43790F59}"/>
    <dgm:cxn modelId="{0A344235-29D2-48CB-91EC-DD4CE2E27F0E}" type="presOf" srcId="{21B95A14-3188-42D2-B878-2A24FB7FD547}" destId="{A021C205-A84B-4837-8C5E-4F41B5FE9C20}" srcOrd="0" destOrd="4" presId="urn:microsoft.com/office/officeart/2005/8/layout/list1"/>
    <dgm:cxn modelId="{E69F1A39-6CE2-4F6E-AC35-7A794B961325}" type="presOf" srcId="{38A05AE6-0FDC-4E1F-8522-AC7E8F6CAEAE}" destId="{71934C1E-79FF-4C6B-B140-5BCAA6C58BA7}" srcOrd="0" destOrd="0" presId="urn:microsoft.com/office/officeart/2005/8/layout/list1"/>
    <dgm:cxn modelId="{587071D4-89CD-469D-91D9-8E53623C2149}" srcId="{38A05AE6-0FDC-4E1F-8522-AC7E8F6CAEAE}" destId="{01848711-3F40-4F22-A04D-3DC822D0B54F}" srcOrd="5" destOrd="0" parTransId="{FC85F15F-CE9B-4741-86F4-E1331D124893}" sibTransId="{3EE2A3F9-B5D2-459D-91C8-F95B9B8FE216}"/>
    <dgm:cxn modelId="{2948C3AB-D047-4DD8-B24B-B2D6D9676A67}" srcId="{38A05AE6-0FDC-4E1F-8522-AC7E8F6CAEAE}" destId="{ED8D551D-E141-4489-A444-3C7BB3A111A4}" srcOrd="1" destOrd="0" parTransId="{FE33523F-50A2-4D1E-B5AC-68365B5C710F}" sibTransId="{A13E9CC7-E6AA-41EB-B257-3C8A59313813}"/>
    <dgm:cxn modelId="{2225F4E6-2527-4B6C-B538-2312C14F623C}" type="presOf" srcId="{01848711-3F40-4F22-A04D-3DC822D0B54F}" destId="{A021C205-A84B-4837-8C5E-4F41B5FE9C20}" srcOrd="0" destOrd="5" presId="urn:microsoft.com/office/officeart/2005/8/layout/list1"/>
    <dgm:cxn modelId="{DAC4D611-BD33-4F64-8BF0-8381ABF2B95F}" type="presOf" srcId="{6BE78AC5-75B5-471D-813A-418D559697AF}" destId="{A021C205-A84B-4837-8C5E-4F41B5FE9C20}" srcOrd="0" destOrd="0" presId="urn:microsoft.com/office/officeart/2005/8/layout/list1"/>
    <dgm:cxn modelId="{278F232D-FA1C-4277-90E5-7829F0C282D9}" srcId="{38A05AE6-0FDC-4E1F-8522-AC7E8F6CAEAE}" destId="{11DE96C0-A9E3-45A2-B600-97DFD4B395B6}" srcOrd="3" destOrd="0" parTransId="{5C82B871-6F67-40BC-97A8-9B198B5EEC12}" sibTransId="{C1CF33A8-BF33-468C-BF26-9DDB548756FA}"/>
    <dgm:cxn modelId="{E4B796AE-EEB0-4F34-BE7E-BED069734ACB}" srcId="{77B4387D-3EF4-4835-BDAE-C483CB6BADE6}" destId="{38A05AE6-0FDC-4E1F-8522-AC7E8F6CAEAE}" srcOrd="0" destOrd="0" parTransId="{7CB8C3CE-5C45-4FF7-8940-B5E01640EBEB}" sibTransId="{3E48CE70-C96F-498B-B7A7-758D7E528CEF}"/>
    <dgm:cxn modelId="{D3FC4D02-F2F1-4BA9-9F9F-CE77B7C0D70C}" srcId="{38A05AE6-0FDC-4E1F-8522-AC7E8F6CAEAE}" destId="{95ED78E8-80FA-4998-9FC9-A5700FF7ABE0}" srcOrd="2" destOrd="0" parTransId="{584B3EAF-2F04-4319-B940-7EE539AE2AC1}" sibTransId="{87C3BB83-F53B-4A0C-ACDE-6EE90E3BEDAF}"/>
    <dgm:cxn modelId="{BB480A0A-97D9-4EED-98F2-395AC7729668}" type="presOf" srcId="{38A05AE6-0FDC-4E1F-8522-AC7E8F6CAEAE}" destId="{FA4D8DAD-4E47-4993-9982-C97532FB4607}" srcOrd="1" destOrd="0" presId="urn:microsoft.com/office/officeart/2005/8/layout/list1"/>
    <dgm:cxn modelId="{DF92DE81-882E-4297-871B-9C5B79D0F44A}" type="presOf" srcId="{11DE96C0-A9E3-45A2-B600-97DFD4B395B6}" destId="{A021C205-A84B-4837-8C5E-4F41B5FE9C20}" srcOrd="0" destOrd="3" presId="urn:microsoft.com/office/officeart/2005/8/layout/list1"/>
    <dgm:cxn modelId="{9F67A125-C934-4018-AF0B-A05EA11867EC}" type="presOf" srcId="{95ED78E8-80FA-4998-9FC9-A5700FF7ABE0}" destId="{A021C205-A84B-4837-8C5E-4F41B5FE9C20}" srcOrd="0" destOrd="2" presId="urn:microsoft.com/office/officeart/2005/8/layout/list1"/>
    <dgm:cxn modelId="{18D5B78F-7900-47AE-86BA-35CD639D7F5A}" srcId="{38A05AE6-0FDC-4E1F-8522-AC7E8F6CAEAE}" destId="{6BE78AC5-75B5-471D-813A-418D559697AF}" srcOrd="0" destOrd="0" parTransId="{67261661-7C73-4403-85A8-63311A4DD3AF}" sibTransId="{1C0C128D-5E92-4E29-BF0F-CDD327204EBE}"/>
    <dgm:cxn modelId="{6D8B81DA-E8E9-4AF6-B50A-F1CEEA13A3F2}" type="presOf" srcId="{ED8D551D-E141-4489-A444-3C7BB3A111A4}" destId="{A021C205-A84B-4837-8C5E-4F41B5FE9C20}" srcOrd="0" destOrd="1" presId="urn:microsoft.com/office/officeart/2005/8/layout/list1"/>
    <dgm:cxn modelId="{00C1D9CD-7934-4FA7-ABEE-B58C69728F5D}" type="presOf" srcId="{77B4387D-3EF4-4835-BDAE-C483CB6BADE6}" destId="{6F41D46F-420B-4166-8C8A-273E3209C2E5}" srcOrd="0" destOrd="0" presId="urn:microsoft.com/office/officeart/2005/8/layout/list1"/>
    <dgm:cxn modelId="{8E834D29-BBBE-4602-8F5C-61D204681441}" srcId="{38A05AE6-0FDC-4E1F-8522-AC7E8F6CAEAE}" destId="{307021C2-BF9F-497E-B06A-2B4AC982851A}" srcOrd="6" destOrd="0" parTransId="{7DD50A79-56A7-409A-BDDE-A2036F9AEA10}" sibTransId="{CA0275EB-54AC-4599-9421-AD5D3F2160EC}"/>
    <dgm:cxn modelId="{36929278-8343-4934-A2ED-CF2C5F2FD48D}" type="presOf" srcId="{307021C2-BF9F-497E-B06A-2B4AC982851A}" destId="{A021C205-A84B-4837-8C5E-4F41B5FE9C20}" srcOrd="0" destOrd="6" presId="urn:microsoft.com/office/officeart/2005/8/layout/list1"/>
    <dgm:cxn modelId="{BA96D18F-D948-47C0-80ED-CC162BFFAB6B}" type="presParOf" srcId="{6F41D46F-420B-4166-8C8A-273E3209C2E5}" destId="{45ED257F-B067-413E-B164-71642D1D0B08}" srcOrd="0" destOrd="0" presId="urn:microsoft.com/office/officeart/2005/8/layout/list1"/>
    <dgm:cxn modelId="{8D671202-F62C-4537-B2BC-B848BAD10A48}" type="presParOf" srcId="{45ED257F-B067-413E-B164-71642D1D0B08}" destId="{71934C1E-79FF-4C6B-B140-5BCAA6C58BA7}" srcOrd="0" destOrd="0" presId="urn:microsoft.com/office/officeart/2005/8/layout/list1"/>
    <dgm:cxn modelId="{9F0CC86D-4CA2-43E5-87F6-E4E95D018298}" type="presParOf" srcId="{45ED257F-B067-413E-B164-71642D1D0B08}" destId="{FA4D8DAD-4E47-4993-9982-C97532FB4607}" srcOrd="1" destOrd="0" presId="urn:microsoft.com/office/officeart/2005/8/layout/list1"/>
    <dgm:cxn modelId="{F6362702-467C-448D-B87C-993BF96C8289}" type="presParOf" srcId="{6F41D46F-420B-4166-8C8A-273E3209C2E5}" destId="{E0E857F9-9971-4EB7-94DF-09AE521A731C}" srcOrd="1" destOrd="0" presId="urn:microsoft.com/office/officeart/2005/8/layout/list1"/>
    <dgm:cxn modelId="{88552618-0709-494A-8578-32A01CBC8BEB}" type="presParOf" srcId="{6F41D46F-420B-4166-8C8A-273E3209C2E5}" destId="{A021C205-A84B-4837-8C5E-4F41B5FE9C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464B0B-7D82-4FCD-B8E3-4E94117D480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3E26E78-2339-4309-B177-7B9A6DB18A25}">
      <dgm:prSet phldrT="[文本]"/>
      <dgm:spPr/>
      <dgm:t>
        <a:bodyPr/>
        <a:lstStyle/>
        <a:p>
          <a:r>
            <a:rPr lang="zh-CN" dirty="0" smtClean="0"/>
            <a:t>资源节约子体系</a:t>
          </a:r>
          <a:endParaRPr lang="zh-CN" altLang="en-US" dirty="0"/>
        </a:p>
      </dgm:t>
    </dgm:pt>
    <dgm:pt modelId="{FCEBD503-E9E7-4099-A474-57E4379D2C74}" type="parTrans" cxnId="{23739512-2127-42E7-928C-4B2EC7F7313C}">
      <dgm:prSet/>
      <dgm:spPr/>
      <dgm:t>
        <a:bodyPr/>
        <a:lstStyle/>
        <a:p>
          <a:endParaRPr lang="zh-CN" altLang="en-US"/>
        </a:p>
      </dgm:t>
    </dgm:pt>
    <dgm:pt modelId="{DE983BF0-52BE-442B-AC6F-2AB6C79BD544}" type="sibTrans" cxnId="{23739512-2127-42E7-928C-4B2EC7F7313C}">
      <dgm:prSet/>
      <dgm:spPr/>
      <dgm:t>
        <a:bodyPr/>
        <a:lstStyle/>
        <a:p>
          <a:endParaRPr lang="zh-CN" altLang="en-US"/>
        </a:p>
      </dgm:t>
    </dgm:pt>
    <dgm:pt modelId="{6C239CB7-24FA-44D0-B7FA-B4E3F5A7A109}">
      <dgm:prSet/>
      <dgm:spPr/>
      <dgm:t>
        <a:bodyPr/>
        <a:lstStyle/>
        <a:p>
          <a:r>
            <a:rPr lang="zh-CN" dirty="0" smtClean="0"/>
            <a:t>为实现对水资源和产品原材料等输入工业生产过程中物质资源节约目的而制定的标准，包括节水、节材等</a:t>
          </a:r>
          <a:r>
            <a:rPr lang="zh-CN" altLang="en-US" dirty="0" smtClean="0"/>
            <a:t>。</a:t>
          </a:r>
          <a:endParaRPr lang="zh-CN" altLang="en-US" dirty="0"/>
        </a:p>
      </dgm:t>
    </dgm:pt>
    <dgm:pt modelId="{C18F8FEE-A5A9-45AA-BB9A-FF29CC20AE8E}" type="parTrans" cxnId="{0EA28C03-DE3A-4990-8058-C29AE4F3F916}">
      <dgm:prSet/>
      <dgm:spPr/>
      <dgm:t>
        <a:bodyPr/>
        <a:lstStyle/>
        <a:p>
          <a:endParaRPr lang="zh-CN" altLang="en-US"/>
        </a:p>
      </dgm:t>
    </dgm:pt>
    <dgm:pt modelId="{B1B00A29-5412-4372-A305-11C1223E27D8}" type="sibTrans" cxnId="{0EA28C03-DE3A-4990-8058-C29AE4F3F916}">
      <dgm:prSet/>
      <dgm:spPr/>
      <dgm:t>
        <a:bodyPr/>
        <a:lstStyle/>
        <a:p>
          <a:endParaRPr lang="zh-CN" altLang="en-US"/>
        </a:p>
      </dgm:t>
    </dgm:pt>
    <dgm:pt modelId="{9E6921BE-5A3E-4F19-9B29-EEC8CD4521E1}">
      <dgm:prSet/>
      <dgm:spPr/>
      <dgm:t>
        <a:bodyPr/>
        <a:lstStyle/>
        <a:p>
          <a:r>
            <a:rPr lang="zh-CN" smtClean="0"/>
            <a:t>能源节约子体系</a:t>
          </a:r>
          <a:endParaRPr lang="zh-CN" altLang="en-US"/>
        </a:p>
      </dgm:t>
    </dgm:pt>
    <dgm:pt modelId="{6F6D600C-05E1-47E4-AF34-B4D1F3467572}" type="parTrans" cxnId="{E25EB797-BDCC-4F17-A9AE-6F8DABE18C59}">
      <dgm:prSet/>
      <dgm:spPr/>
      <dgm:t>
        <a:bodyPr/>
        <a:lstStyle/>
        <a:p>
          <a:endParaRPr lang="zh-CN" altLang="en-US"/>
        </a:p>
      </dgm:t>
    </dgm:pt>
    <dgm:pt modelId="{C2DD044D-F83F-4266-BB2B-9F17D4A074BD}" type="sibTrans" cxnId="{E25EB797-BDCC-4F17-A9AE-6F8DABE18C59}">
      <dgm:prSet/>
      <dgm:spPr/>
      <dgm:t>
        <a:bodyPr/>
        <a:lstStyle/>
        <a:p>
          <a:endParaRPr lang="zh-CN" altLang="en-US"/>
        </a:p>
      </dgm:t>
    </dgm:pt>
    <dgm:pt modelId="{E1749D47-B9AD-4ABD-91D8-509E2C30FA5C}">
      <dgm:prSet/>
      <dgm:spPr/>
      <dgm:t>
        <a:bodyPr/>
        <a:lstStyle/>
        <a:p>
          <a:r>
            <a:rPr lang="zh-CN" dirty="0" smtClean="0"/>
            <a:t>以实现减少工业过程能源消耗为目的，围绕国家和产业发展规划中关于节能重点工作而制定的标准，包括生产设备节能、节能监测与管理、能源管理与审计、能源消耗限额、高效节能型产品及装置、产品能效、节能技术、新能源</a:t>
          </a:r>
          <a:r>
            <a:rPr lang="zh-CN" smtClean="0"/>
            <a:t>应用等</a:t>
          </a:r>
          <a:r>
            <a:rPr lang="zh-CN" altLang="en-US" smtClean="0"/>
            <a:t>。</a:t>
          </a:r>
          <a:endParaRPr lang="zh-CN" altLang="en-US" dirty="0"/>
        </a:p>
      </dgm:t>
    </dgm:pt>
    <dgm:pt modelId="{79C6A195-B762-4F6D-8010-7817EEE10E34}" type="parTrans" cxnId="{D2DF3F01-3691-4088-9AAE-893F89A61B14}">
      <dgm:prSet/>
      <dgm:spPr/>
      <dgm:t>
        <a:bodyPr/>
        <a:lstStyle/>
        <a:p>
          <a:endParaRPr lang="zh-CN" altLang="en-US"/>
        </a:p>
      </dgm:t>
    </dgm:pt>
    <dgm:pt modelId="{09B61911-EC65-41EB-9C00-4DB84206B70B}" type="sibTrans" cxnId="{D2DF3F01-3691-4088-9AAE-893F89A61B14}">
      <dgm:prSet/>
      <dgm:spPr/>
      <dgm:t>
        <a:bodyPr/>
        <a:lstStyle/>
        <a:p>
          <a:endParaRPr lang="zh-CN" altLang="en-US"/>
        </a:p>
      </dgm:t>
    </dgm:pt>
    <dgm:pt modelId="{420D7009-FDBF-42A0-8930-AEFB9C3059BB}" type="pres">
      <dgm:prSet presAssocID="{59464B0B-7D82-4FCD-B8E3-4E94117D4806}" presName="linear" presStyleCnt="0">
        <dgm:presLayoutVars>
          <dgm:dir/>
          <dgm:animLvl val="lvl"/>
          <dgm:resizeHandles val="exact"/>
        </dgm:presLayoutVars>
      </dgm:prSet>
      <dgm:spPr/>
      <dgm:t>
        <a:bodyPr/>
        <a:lstStyle/>
        <a:p>
          <a:endParaRPr lang="zh-CN" altLang="en-US"/>
        </a:p>
      </dgm:t>
    </dgm:pt>
    <dgm:pt modelId="{2A12E73C-1846-4C76-BFF1-483B311D49F5}" type="pres">
      <dgm:prSet presAssocID="{33E26E78-2339-4309-B177-7B9A6DB18A25}" presName="parentLin" presStyleCnt="0"/>
      <dgm:spPr/>
    </dgm:pt>
    <dgm:pt modelId="{FEB45B4A-9F10-4746-B5FF-71B79637DEA1}" type="pres">
      <dgm:prSet presAssocID="{33E26E78-2339-4309-B177-7B9A6DB18A25}" presName="parentLeftMargin" presStyleLbl="node1" presStyleIdx="0" presStyleCnt="2"/>
      <dgm:spPr/>
      <dgm:t>
        <a:bodyPr/>
        <a:lstStyle/>
        <a:p>
          <a:endParaRPr lang="zh-CN" altLang="en-US"/>
        </a:p>
      </dgm:t>
    </dgm:pt>
    <dgm:pt modelId="{677FB4E5-4E88-42FE-861E-2BBF37CDA1E2}" type="pres">
      <dgm:prSet presAssocID="{33E26E78-2339-4309-B177-7B9A6DB18A25}" presName="parentText" presStyleLbl="node1" presStyleIdx="0" presStyleCnt="2">
        <dgm:presLayoutVars>
          <dgm:chMax val="0"/>
          <dgm:bulletEnabled val="1"/>
        </dgm:presLayoutVars>
      </dgm:prSet>
      <dgm:spPr/>
      <dgm:t>
        <a:bodyPr/>
        <a:lstStyle/>
        <a:p>
          <a:endParaRPr lang="zh-CN" altLang="en-US"/>
        </a:p>
      </dgm:t>
    </dgm:pt>
    <dgm:pt modelId="{E1917ABA-4B74-4929-8EDD-530FE854E2D3}" type="pres">
      <dgm:prSet presAssocID="{33E26E78-2339-4309-B177-7B9A6DB18A25}" presName="negativeSpace" presStyleCnt="0"/>
      <dgm:spPr/>
    </dgm:pt>
    <dgm:pt modelId="{AAE9B347-70B4-462D-8BA3-61AC1D4EC9BD}" type="pres">
      <dgm:prSet presAssocID="{33E26E78-2339-4309-B177-7B9A6DB18A25}" presName="childText" presStyleLbl="conFgAcc1" presStyleIdx="0" presStyleCnt="2">
        <dgm:presLayoutVars>
          <dgm:bulletEnabled val="1"/>
        </dgm:presLayoutVars>
      </dgm:prSet>
      <dgm:spPr/>
      <dgm:t>
        <a:bodyPr/>
        <a:lstStyle/>
        <a:p>
          <a:endParaRPr lang="zh-CN" altLang="en-US"/>
        </a:p>
      </dgm:t>
    </dgm:pt>
    <dgm:pt modelId="{374475E9-2EDC-4C71-8ECB-2C966E7ED056}" type="pres">
      <dgm:prSet presAssocID="{DE983BF0-52BE-442B-AC6F-2AB6C79BD544}" presName="spaceBetweenRectangles" presStyleCnt="0"/>
      <dgm:spPr/>
    </dgm:pt>
    <dgm:pt modelId="{E81C7439-540C-4D23-9557-22224932B18A}" type="pres">
      <dgm:prSet presAssocID="{9E6921BE-5A3E-4F19-9B29-EEC8CD4521E1}" presName="parentLin" presStyleCnt="0"/>
      <dgm:spPr/>
    </dgm:pt>
    <dgm:pt modelId="{F534D7B5-800F-47D3-A80C-1B73916BFA5E}" type="pres">
      <dgm:prSet presAssocID="{9E6921BE-5A3E-4F19-9B29-EEC8CD4521E1}" presName="parentLeftMargin" presStyleLbl="node1" presStyleIdx="0" presStyleCnt="2"/>
      <dgm:spPr/>
      <dgm:t>
        <a:bodyPr/>
        <a:lstStyle/>
        <a:p>
          <a:endParaRPr lang="zh-CN" altLang="en-US"/>
        </a:p>
      </dgm:t>
    </dgm:pt>
    <dgm:pt modelId="{6FEB1698-53B5-46D6-8945-5F6281E3DEFB}" type="pres">
      <dgm:prSet presAssocID="{9E6921BE-5A3E-4F19-9B29-EEC8CD4521E1}" presName="parentText" presStyleLbl="node1" presStyleIdx="1" presStyleCnt="2">
        <dgm:presLayoutVars>
          <dgm:chMax val="0"/>
          <dgm:bulletEnabled val="1"/>
        </dgm:presLayoutVars>
      </dgm:prSet>
      <dgm:spPr/>
      <dgm:t>
        <a:bodyPr/>
        <a:lstStyle/>
        <a:p>
          <a:endParaRPr lang="zh-CN" altLang="en-US"/>
        </a:p>
      </dgm:t>
    </dgm:pt>
    <dgm:pt modelId="{BE536748-9B9E-4419-88BE-D52EBC289C8F}" type="pres">
      <dgm:prSet presAssocID="{9E6921BE-5A3E-4F19-9B29-EEC8CD4521E1}" presName="negativeSpace" presStyleCnt="0"/>
      <dgm:spPr/>
    </dgm:pt>
    <dgm:pt modelId="{2ADD59E3-9A1B-42B8-9F87-10529643767D}" type="pres">
      <dgm:prSet presAssocID="{9E6921BE-5A3E-4F19-9B29-EEC8CD4521E1}" presName="childText" presStyleLbl="conFgAcc1" presStyleIdx="1" presStyleCnt="2">
        <dgm:presLayoutVars>
          <dgm:bulletEnabled val="1"/>
        </dgm:presLayoutVars>
      </dgm:prSet>
      <dgm:spPr/>
      <dgm:t>
        <a:bodyPr/>
        <a:lstStyle/>
        <a:p>
          <a:endParaRPr lang="zh-CN" altLang="en-US"/>
        </a:p>
      </dgm:t>
    </dgm:pt>
  </dgm:ptLst>
  <dgm:cxnLst>
    <dgm:cxn modelId="{FE63A358-9815-4A64-B053-EF9FBCE82A2C}" type="presOf" srcId="{9E6921BE-5A3E-4F19-9B29-EEC8CD4521E1}" destId="{F534D7B5-800F-47D3-A80C-1B73916BFA5E}" srcOrd="0" destOrd="0" presId="urn:microsoft.com/office/officeart/2005/8/layout/list1"/>
    <dgm:cxn modelId="{D2DF3F01-3691-4088-9AAE-893F89A61B14}" srcId="{9E6921BE-5A3E-4F19-9B29-EEC8CD4521E1}" destId="{E1749D47-B9AD-4ABD-91D8-509E2C30FA5C}" srcOrd="0" destOrd="0" parTransId="{79C6A195-B762-4F6D-8010-7817EEE10E34}" sibTransId="{09B61911-EC65-41EB-9C00-4DB84206B70B}"/>
    <dgm:cxn modelId="{0EA28C03-DE3A-4990-8058-C29AE4F3F916}" srcId="{33E26E78-2339-4309-B177-7B9A6DB18A25}" destId="{6C239CB7-24FA-44D0-B7FA-B4E3F5A7A109}" srcOrd="0" destOrd="0" parTransId="{C18F8FEE-A5A9-45AA-BB9A-FF29CC20AE8E}" sibTransId="{B1B00A29-5412-4372-A305-11C1223E27D8}"/>
    <dgm:cxn modelId="{A5ADCADB-4782-44B3-BC11-7AF01C1F0A73}" type="presOf" srcId="{33E26E78-2339-4309-B177-7B9A6DB18A25}" destId="{FEB45B4A-9F10-4746-B5FF-71B79637DEA1}" srcOrd="0" destOrd="0" presId="urn:microsoft.com/office/officeart/2005/8/layout/list1"/>
    <dgm:cxn modelId="{80947CFC-D4CE-4BF4-8C82-84F5D96AC78D}" type="presOf" srcId="{9E6921BE-5A3E-4F19-9B29-EEC8CD4521E1}" destId="{6FEB1698-53B5-46D6-8945-5F6281E3DEFB}" srcOrd="1" destOrd="0" presId="urn:microsoft.com/office/officeart/2005/8/layout/list1"/>
    <dgm:cxn modelId="{23739512-2127-42E7-928C-4B2EC7F7313C}" srcId="{59464B0B-7D82-4FCD-B8E3-4E94117D4806}" destId="{33E26E78-2339-4309-B177-7B9A6DB18A25}" srcOrd="0" destOrd="0" parTransId="{FCEBD503-E9E7-4099-A474-57E4379D2C74}" sibTransId="{DE983BF0-52BE-442B-AC6F-2AB6C79BD544}"/>
    <dgm:cxn modelId="{4A3F0EB9-F615-4FAD-BA84-14D4C604E60D}" type="presOf" srcId="{6C239CB7-24FA-44D0-B7FA-B4E3F5A7A109}" destId="{AAE9B347-70B4-462D-8BA3-61AC1D4EC9BD}" srcOrd="0" destOrd="0" presId="urn:microsoft.com/office/officeart/2005/8/layout/list1"/>
    <dgm:cxn modelId="{E25EB797-BDCC-4F17-A9AE-6F8DABE18C59}" srcId="{59464B0B-7D82-4FCD-B8E3-4E94117D4806}" destId="{9E6921BE-5A3E-4F19-9B29-EEC8CD4521E1}" srcOrd="1" destOrd="0" parTransId="{6F6D600C-05E1-47E4-AF34-B4D1F3467572}" sibTransId="{C2DD044D-F83F-4266-BB2B-9F17D4A074BD}"/>
    <dgm:cxn modelId="{45FB572E-F792-4DFA-AAD4-3FC3E1B5E8D0}" type="presOf" srcId="{33E26E78-2339-4309-B177-7B9A6DB18A25}" destId="{677FB4E5-4E88-42FE-861E-2BBF37CDA1E2}" srcOrd="1" destOrd="0" presId="urn:microsoft.com/office/officeart/2005/8/layout/list1"/>
    <dgm:cxn modelId="{A6D3CFBE-BA7A-47B5-B7B6-8352A0C4480F}" type="presOf" srcId="{E1749D47-B9AD-4ABD-91D8-509E2C30FA5C}" destId="{2ADD59E3-9A1B-42B8-9F87-10529643767D}" srcOrd="0" destOrd="0" presId="urn:microsoft.com/office/officeart/2005/8/layout/list1"/>
    <dgm:cxn modelId="{8F329E5A-F09A-45E5-9684-35363F678E5C}" type="presOf" srcId="{59464B0B-7D82-4FCD-B8E3-4E94117D4806}" destId="{420D7009-FDBF-42A0-8930-AEFB9C3059BB}" srcOrd="0" destOrd="0" presId="urn:microsoft.com/office/officeart/2005/8/layout/list1"/>
    <dgm:cxn modelId="{C1C81ADF-3CF7-4D71-94E7-17EFAEAADD21}" type="presParOf" srcId="{420D7009-FDBF-42A0-8930-AEFB9C3059BB}" destId="{2A12E73C-1846-4C76-BFF1-483B311D49F5}" srcOrd="0" destOrd="0" presId="urn:microsoft.com/office/officeart/2005/8/layout/list1"/>
    <dgm:cxn modelId="{E6B2FFA8-8417-45B8-9921-368323034BEF}" type="presParOf" srcId="{2A12E73C-1846-4C76-BFF1-483B311D49F5}" destId="{FEB45B4A-9F10-4746-B5FF-71B79637DEA1}" srcOrd="0" destOrd="0" presId="urn:microsoft.com/office/officeart/2005/8/layout/list1"/>
    <dgm:cxn modelId="{F8E2FA03-47DC-47D0-8867-EB916173ECF5}" type="presParOf" srcId="{2A12E73C-1846-4C76-BFF1-483B311D49F5}" destId="{677FB4E5-4E88-42FE-861E-2BBF37CDA1E2}" srcOrd="1" destOrd="0" presId="urn:microsoft.com/office/officeart/2005/8/layout/list1"/>
    <dgm:cxn modelId="{7A266A04-D0C9-4CA5-8B7E-88A55E8E7A81}" type="presParOf" srcId="{420D7009-FDBF-42A0-8930-AEFB9C3059BB}" destId="{E1917ABA-4B74-4929-8EDD-530FE854E2D3}" srcOrd="1" destOrd="0" presId="urn:microsoft.com/office/officeart/2005/8/layout/list1"/>
    <dgm:cxn modelId="{63ED5761-CA25-47B9-8C0B-9400EBD12A5A}" type="presParOf" srcId="{420D7009-FDBF-42A0-8930-AEFB9C3059BB}" destId="{AAE9B347-70B4-462D-8BA3-61AC1D4EC9BD}" srcOrd="2" destOrd="0" presId="urn:microsoft.com/office/officeart/2005/8/layout/list1"/>
    <dgm:cxn modelId="{C0C42F8D-F35E-4C85-8DC9-D9032B1D5FC2}" type="presParOf" srcId="{420D7009-FDBF-42A0-8930-AEFB9C3059BB}" destId="{374475E9-2EDC-4C71-8ECB-2C966E7ED056}" srcOrd="3" destOrd="0" presId="urn:microsoft.com/office/officeart/2005/8/layout/list1"/>
    <dgm:cxn modelId="{68BF3819-3471-4782-9E2D-C2E74A50E8AC}" type="presParOf" srcId="{420D7009-FDBF-42A0-8930-AEFB9C3059BB}" destId="{E81C7439-540C-4D23-9557-22224932B18A}" srcOrd="4" destOrd="0" presId="urn:microsoft.com/office/officeart/2005/8/layout/list1"/>
    <dgm:cxn modelId="{F45B6947-7388-423E-B833-78E9A69A9173}" type="presParOf" srcId="{E81C7439-540C-4D23-9557-22224932B18A}" destId="{F534D7B5-800F-47D3-A80C-1B73916BFA5E}" srcOrd="0" destOrd="0" presId="urn:microsoft.com/office/officeart/2005/8/layout/list1"/>
    <dgm:cxn modelId="{0ADA332A-BAEF-48F4-9789-A38901C3934B}" type="presParOf" srcId="{E81C7439-540C-4D23-9557-22224932B18A}" destId="{6FEB1698-53B5-46D6-8945-5F6281E3DEFB}" srcOrd="1" destOrd="0" presId="urn:microsoft.com/office/officeart/2005/8/layout/list1"/>
    <dgm:cxn modelId="{B6ACDEC1-CB31-4835-9DE8-30D77C40FA10}" type="presParOf" srcId="{420D7009-FDBF-42A0-8930-AEFB9C3059BB}" destId="{BE536748-9B9E-4419-88BE-D52EBC289C8F}" srcOrd="5" destOrd="0" presId="urn:microsoft.com/office/officeart/2005/8/layout/list1"/>
    <dgm:cxn modelId="{481D443C-DCA1-48CE-9745-E0BB21A7256E}" type="presParOf" srcId="{420D7009-FDBF-42A0-8930-AEFB9C3059BB}" destId="{2ADD59E3-9A1B-42B8-9F87-10529643767D}"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9464B0B-7D82-4FCD-B8E3-4E94117D480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3E26E78-2339-4309-B177-7B9A6DB18A25}">
      <dgm:prSet phldrT="[文本]"/>
      <dgm:spPr/>
      <dgm:t>
        <a:bodyPr/>
        <a:lstStyle/>
        <a:p>
          <a:r>
            <a:rPr lang="zh-CN" altLang="en-US" dirty="0" smtClean="0"/>
            <a:t>清洁生产</a:t>
          </a:r>
          <a:r>
            <a:rPr lang="zh-CN" dirty="0" smtClean="0"/>
            <a:t>子体系</a:t>
          </a:r>
          <a:endParaRPr lang="zh-CN" altLang="en-US" dirty="0"/>
        </a:p>
      </dgm:t>
    </dgm:pt>
    <dgm:pt modelId="{FCEBD503-E9E7-4099-A474-57E4379D2C74}" type="parTrans" cxnId="{23739512-2127-42E7-928C-4B2EC7F7313C}">
      <dgm:prSet/>
      <dgm:spPr/>
      <dgm:t>
        <a:bodyPr/>
        <a:lstStyle/>
        <a:p>
          <a:endParaRPr lang="zh-CN" altLang="en-US"/>
        </a:p>
      </dgm:t>
    </dgm:pt>
    <dgm:pt modelId="{DE983BF0-52BE-442B-AC6F-2AB6C79BD544}" type="sibTrans" cxnId="{23739512-2127-42E7-928C-4B2EC7F7313C}">
      <dgm:prSet/>
      <dgm:spPr/>
      <dgm:t>
        <a:bodyPr/>
        <a:lstStyle/>
        <a:p>
          <a:endParaRPr lang="zh-CN" altLang="en-US"/>
        </a:p>
      </dgm:t>
    </dgm:pt>
    <dgm:pt modelId="{6C239CB7-24FA-44D0-B7FA-B4E3F5A7A109}">
      <dgm:prSet/>
      <dgm:spPr/>
      <dgm:t>
        <a:bodyPr/>
        <a:lstStyle/>
        <a:p>
          <a:r>
            <a:rPr lang="zh-CN" dirty="0" smtClean="0"/>
            <a:t>以实现源头治理、污染预防为目的，围绕工业清洁生产重点工作而制定的标准，包括产品生态设计、清洁生产技术、有害物质原材料替代、有害物质限制使用和环保设备（产品）等</a:t>
          </a:r>
          <a:r>
            <a:rPr lang="zh-CN" altLang="en-US" dirty="0" smtClean="0"/>
            <a:t>。</a:t>
          </a:r>
          <a:endParaRPr lang="zh-CN" altLang="en-US" dirty="0"/>
        </a:p>
      </dgm:t>
    </dgm:pt>
    <dgm:pt modelId="{C18F8FEE-A5A9-45AA-BB9A-FF29CC20AE8E}" type="parTrans" cxnId="{0EA28C03-DE3A-4990-8058-C29AE4F3F916}">
      <dgm:prSet/>
      <dgm:spPr/>
      <dgm:t>
        <a:bodyPr/>
        <a:lstStyle/>
        <a:p>
          <a:endParaRPr lang="zh-CN" altLang="en-US"/>
        </a:p>
      </dgm:t>
    </dgm:pt>
    <dgm:pt modelId="{B1B00A29-5412-4372-A305-11C1223E27D8}" type="sibTrans" cxnId="{0EA28C03-DE3A-4990-8058-C29AE4F3F916}">
      <dgm:prSet/>
      <dgm:spPr/>
      <dgm:t>
        <a:bodyPr/>
        <a:lstStyle/>
        <a:p>
          <a:endParaRPr lang="zh-CN" altLang="en-US"/>
        </a:p>
      </dgm:t>
    </dgm:pt>
    <dgm:pt modelId="{9E6921BE-5A3E-4F19-9B29-EEC8CD4521E1}">
      <dgm:prSet/>
      <dgm:spPr/>
      <dgm:t>
        <a:bodyPr/>
        <a:lstStyle/>
        <a:p>
          <a:r>
            <a:rPr lang="zh-CN" altLang="en-US" dirty="0" smtClean="0"/>
            <a:t>温室气体管理</a:t>
          </a:r>
          <a:r>
            <a:rPr lang="zh-CN" dirty="0" smtClean="0"/>
            <a:t>子体系</a:t>
          </a:r>
          <a:endParaRPr lang="zh-CN" altLang="en-US" dirty="0"/>
        </a:p>
      </dgm:t>
    </dgm:pt>
    <dgm:pt modelId="{6F6D600C-05E1-47E4-AF34-B4D1F3467572}" type="parTrans" cxnId="{E25EB797-BDCC-4F17-A9AE-6F8DABE18C59}">
      <dgm:prSet/>
      <dgm:spPr/>
      <dgm:t>
        <a:bodyPr/>
        <a:lstStyle/>
        <a:p>
          <a:endParaRPr lang="zh-CN" altLang="en-US"/>
        </a:p>
      </dgm:t>
    </dgm:pt>
    <dgm:pt modelId="{C2DD044D-F83F-4266-BB2B-9F17D4A074BD}" type="sibTrans" cxnId="{E25EB797-BDCC-4F17-A9AE-6F8DABE18C59}">
      <dgm:prSet/>
      <dgm:spPr/>
      <dgm:t>
        <a:bodyPr/>
        <a:lstStyle/>
        <a:p>
          <a:endParaRPr lang="zh-CN" altLang="en-US"/>
        </a:p>
      </dgm:t>
    </dgm:pt>
    <dgm:pt modelId="{E1749D47-B9AD-4ABD-91D8-509E2C30FA5C}">
      <dgm:prSet/>
      <dgm:spPr/>
      <dgm:t>
        <a:bodyPr/>
        <a:lstStyle/>
        <a:p>
          <a:r>
            <a:rPr lang="zh-CN" dirty="0" smtClean="0"/>
            <a:t>为实现工业领域温室气体管理和减排而制定的标准，主要包括综合基础类、产品层面、组织层面、项目层面、园区层面、技术层面等方面的标准</a:t>
          </a:r>
          <a:r>
            <a:rPr lang="zh-CN" altLang="en-US" dirty="0" smtClean="0"/>
            <a:t>。</a:t>
          </a:r>
          <a:endParaRPr lang="zh-CN" altLang="en-US" dirty="0"/>
        </a:p>
      </dgm:t>
    </dgm:pt>
    <dgm:pt modelId="{79C6A195-B762-4F6D-8010-7817EEE10E34}" type="parTrans" cxnId="{D2DF3F01-3691-4088-9AAE-893F89A61B14}">
      <dgm:prSet/>
      <dgm:spPr/>
      <dgm:t>
        <a:bodyPr/>
        <a:lstStyle/>
        <a:p>
          <a:endParaRPr lang="zh-CN" altLang="en-US"/>
        </a:p>
      </dgm:t>
    </dgm:pt>
    <dgm:pt modelId="{09B61911-EC65-41EB-9C00-4DB84206B70B}" type="sibTrans" cxnId="{D2DF3F01-3691-4088-9AAE-893F89A61B14}">
      <dgm:prSet/>
      <dgm:spPr/>
      <dgm:t>
        <a:bodyPr/>
        <a:lstStyle/>
        <a:p>
          <a:endParaRPr lang="zh-CN" altLang="en-US"/>
        </a:p>
      </dgm:t>
    </dgm:pt>
    <dgm:pt modelId="{420D7009-FDBF-42A0-8930-AEFB9C3059BB}" type="pres">
      <dgm:prSet presAssocID="{59464B0B-7D82-4FCD-B8E3-4E94117D4806}" presName="linear" presStyleCnt="0">
        <dgm:presLayoutVars>
          <dgm:dir/>
          <dgm:animLvl val="lvl"/>
          <dgm:resizeHandles val="exact"/>
        </dgm:presLayoutVars>
      </dgm:prSet>
      <dgm:spPr/>
      <dgm:t>
        <a:bodyPr/>
        <a:lstStyle/>
        <a:p>
          <a:endParaRPr lang="zh-CN" altLang="en-US"/>
        </a:p>
      </dgm:t>
    </dgm:pt>
    <dgm:pt modelId="{2A12E73C-1846-4C76-BFF1-483B311D49F5}" type="pres">
      <dgm:prSet presAssocID="{33E26E78-2339-4309-B177-7B9A6DB18A25}" presName="parentLin" presStyleCnt="0"/>
      <dgm:spPr/>
    </dgm:pt>
    <dgm:pt modelId="{FEB45B4A-9F10-4746-B5FF-71B79637DEA1}" type="pres">
      <dgm:prSet presAssocID="{33E26E78-2339-4309-B177-7B9A6DB18A25}" presName="parentLeftMargin" presStyleLbl="node1" presStyleIdx="0" presStyleCnt="2"/>
      <dgm:spPr/>
      <dgm:t>
        <a:bodyPr/>
        <a:lstStyle/>
        <a:p>
          <a:endParaRPr lang="zh-CN" altLang="en-US"/>
        </a:p>
      </dgm:t>
    </dgm:pt>
    <dgm:pt modelId="{677FB4E5-4E88-42FE-861E-2BBF37CDA1E2}" type="pres">
      <dgm:prSet presAssocID="{33E26E78-2339-4309-B177-7B9A6DB18A25}" presName="parentText" presStyleLbl="node1" presStyleIdx="0" presStyleCnt="2">
        <dgm:presLayoutVars>
          <dgm:chMax val="0"/>
          <dgm:bulletEnabled val="1"/>
        </dgm:presLayoutVars>
      </dgm:prSet>
      <dgm:spPr/>
      <dgm:t>
        <a:bodyPr/>
        <a:lstStyle/>
        <a:p>
          <a:endParaRPr lang="zh-CN" altLang="en-US"/>
        </a:p>
      </dgm:t>
    </dgm:pt>
    <dgm:pt modelId="{E1917ABA-4B74-4929-8EDD-530FE854E2D3}" type="pres">
      <dgm:prSet presAssocID="{33E26E78-2339-4309-B177-7B9A6DB18A25}" presName="negativeSpace" presStyleCnt="0"/>
      <dgm:spPr/>
    </dgm:pt>
    <dgm:pt modelId="{AAE9B347-70B4-462D-8BA3-61AC1D4EC9BD}" type="pres">
      <dgm:prSet presAssocID="{33E26E78-2339-4309-B177-7B9A6DB18A25}" presName="childText" presStyleLbl="conFgAcc1" presStyleIdx="0" presStyleCnt="2">
        <dgm:presLayoutVars>
          <dgm:bulletEnabled val="1"/>
        </dgm:presLayoutVars>
      </dgm:prSet>
      <dgm:spPr/>
      <dgm:t>
        <a:bodyPr/>
        <a:lstStyle/>
        <a:p>
          <a:endParaRPr lang="zh-CN" altLang="en-US"/>
        </a:p>
      </dgm:t>
    </dgm:pt>
    <dgm:pt modelId="{374475E9-2EDC-4C71-8ECB-2C966E7ED056}" type="pres">
      <dgm:prSet presAssocID="{DE983BF0-52BE-442B-AC6F-2AB6C79BD544}" presName="spaceBetweenRectangles" presStyleCnt="0"/>
      <dgm:spPr/>
    </dgm:pt>
    <dgm:pt modelId="{E81C7439-540C-4D23-9557-22224932B18A}" type="pres">
      <dgm:prSet presAssocID="{9E6921BE-5A3E-4F19-9B29-EEC8CD4521E1}" presName="parentLin" presStyleCnt="0"/>
      <dgm:spPr/>
    </dgm:pt>
    <dgm:pt modelId="{F534D7B5-800F-47D3-A80C-1B73916BFA5E}" type="pres">
      <dgm:prSet presAssocID="{9E6921BE-5A3E-4F19-9B29-EEC8CD4521E1}" presName="parentLeftMargin" presStyleLbl="node1" presStyleIdx="0" presStyleCnt="2"/>
      <dgm:spPr/>
      <dgm:t>
        <a:bodyPr/>
        <a:lstStyle/>
        <a:p>
          <a:endParaRPr lang="zh-CN" altLang="en-US"/>
        </a:p>
      </dgm:t>
    </dgm:pt>
    <dgm:pt modelId="{6FEB1698-53B5-46D6-8945-5F6281E3DEFB}" type="pres">
      <dgm:prSet presAssocID="{9E6921BE-5A3E-4F19-9B29-EEC8CD4521E1}" presName="parentText" presStyleLbl="node1" presStyleIdx="1" presStyleCnt="2">
        <dgm:presLayoutVars>
          <dgm:chMax val="0"/>
          <dgm:bulletEnabled val="1"/>
        </dgm:presLayoutVars>
      </dgm:prSet>
      <dgm:spPr/>
      <dgm:t>
        <a:bodyPr/>
        <a:lstStyle/>
        <a:p>
          <a:endParaRPr lang="zh-CN" altLang="en-US"/>
        </a:p>
      </dgm:t>
    </dgm:pt>
    <dgm:pt modelId="{BE536748-9B9E-4419-88BE-D52EBC289C8F}" type="pres">
      <dgm:prSet presAssocID="{9E6921BE-5A3E-4F19-9B29-EEC8CD4521E1}" presName="negativeSpace" presStyleCnt="0"/>
      <dgm:spPr/>
    </dgm:pt>
    <dgm:pt modelId="{2ADD59E3-9A1B-42B8-9F87-10529643767D}" type="pres">
      <dgm:prSet presAssocID="{9E6921BE-5A3E-4F19-9B29-EEC8CD4521E1}" presName="childText" presStyleLbl="conFgAcc1" presStyleIdx="1" presStyleCnt="2">
        <dgm:presLayoutVars>
          <dgm:bulletEnabled val="1"/>
        </dgm:presLayoutVars>
      </dgm:prSet>
      <dgm:spPr/>
      <dgm:t>
        <a:bodyPr/>
        <a:lstStyle/>
        <a:p>
          <a:endParaRPr lang="zh-CN" altLang="en-US"/>
        </a:p>
      </dgm:t>
    </dgm:pt>
  </dgm:ptLst>
  <dgm:cxnLst>
    <dgm:cxn modelId="{D2DF3F01-3691-4088-9AAE-893F89A61B14}" srcId="{9E6921BE-5A3E-4F19-9B29-EEC8CD4521E1}" destId="{E1749D47-B9AD-4ABD-91D8-509E2C30FA5C}" srcOrd="0" destOrd="0" parTransId="{79C6A195-B762-4F6D-8010-7817EEE10E34}" sibTransId="{09B61911-EC65-41EB-9C00-4DB84206B70B}"/>
    <dgm:cxn modelId="{D0137225-2AAB-4F06-BA2E-CDAEBA4BB8B6}" type="presOf" srcId="{6C239CB7-24FA-44D0-B7FA-B4E3F5A7A109}" destId="{AAE9B347-70B4-462D-8BA3-61AC1D4EC9BD}" srcOrd="0" destOrd="0" presId="urn:microsoft.com/office/officeart/2005/8/layout/list1"/>
    <dgm:cxn modelId="{6DB97AB4-F855-45CD-B460-AF017A3BF0D8}" type="presOf" srcId="{33E26E78-2339-4309-B177-7B9A6DB18A25}" destId="{677FB4E5-4E88-42FE-861E-2BBF37CDA1E2}" srcOrd="1" destOrd="0" presId="urn:microsoft.com/office/officeart/2005/8/layout/list1"/>
    <dgm:cxn modelId="{0EA28C03-DE3A-4990-8058-C29AE4F3F916}" srcId="{33E26E78-2339-4309-B177-7B9A6DB18A25}" destId="{6C239CB7-24FA-44D0-B7FA-B4E3F5A7A109}" srcOrd="0" destOrd="0" parTransId="{C18F8FEE-A5A9-45AA-BB9A-FF29CC20AE8E}" sibTransId="{B1B00A29-5412-4372-A305-11C1223E27D8}"/>
    <dgm:cxn modelId="{ED6F4F36-B943-47A6-AF23-56CE47BFDD59}" type="presOf" srcId="{E1749D47-B9AD-4ABD-91D8-509E2C30FA5C}" destId="{2ADD59E3-9A1B-42B8-9F87-10529643767D}" srcOrd="0" destOrd="0" presId="urn:microsoft.com/office/officeart/2005/8/layout/list1"/>
    <dgm:cxn modelId="{23739512-2127-42E7-928C-4B2EC7F7313C}" srcId="{59464B0B-7D82-4FCD-B8E3-4E94117D4806}" destId="{33E26E78-2339-4309-B177-7B9A6DB18A25}" srcOrd="0" destOrd="0" parTransId="{FCEBD503-E9E7-4099-A474-57E4379D2C74}" sibTransId="{DE983BF0-52BE-442B-AC6F-2AB6C79BD544}"/>
    <dgm:cxn modelId="{960D7B60-85B9-4C3E-AE76-1536F1A45B12}" type="presOf" srcId="{9E6921BE-5A3E-4F19-9B29-EEC8CD4521E1}" destId="{6FEB1698-53B5-46D6-8945-5F6281E3DEFB}" srcOrd="1" destOrd="0" presId="urn:microsoft.com/office/officeart/2005/8/layout/list1"/>
    <dgm:cxn modelId="{90353230-3422-4218-9100-1CA92F235C46}" type="presOf" srcId="{9E6921BE-5A3E-4F19-9B29-EEC8CD4521E1}" destId="{F534D7B5-800F-47D3-A80C-1B73916BFA5E}" srcOrd="0" destOrd="0" presId="urn:microsoft.com/office/officeart/2005/8/layout/list1"/>
    <dgm:cxn modelId="{E25EB797-BDCC-4F17-A9AE-6F8DABE18C59}" srcId="{59464B0B-7D82-4FCD-B8E3-4E94117D4806}" destId="{9E6921BE-5A3E-4F19-9B29-EEC8CD4521E1}" srcOrd="1" destOrd="0" parTransId="{6F6D600C-05E1-47E4-AF34-B4D1F3467572}" sibTransId="{C2DD044D-F83F-4266-BB2B-9F17D4A074BD}"/>
    <dgm:cxn modelId="{43F2D81B-D5D0-43F0-9EB5-B839D7332087}" type="presOf" srcId="{33E26E78-2339-4309-B177-7B9A6DB18A25}" destId="{FEB45B4A-9F10-4746-B5FF-71B79637DEA1}" srcOrd="0" destOrd="0" presId="urn:microsoft.com/office/officeart/2005/8/layout/list1"/>
    <dgm:cxn modelId="{A8639A9A-D753-4FBB-B1F1-7E9E25C9BEE9}" type="presOf" srcId="{59464B0B-7D82-4FCD-B8E3-4E94117D4806}" destId="{420D7009-FDBF-42A0-8930-AEFB9C3059BB}" srcOrd="0" destOrd="0" presId="urn:microsoft.com/office/officeart/2005/8/layout/list1"/>
    <dgm:cxn modelId="{1498489C-CB8E-4774-BD4C-436DAFFB006F}" type="presParOf" srcId="{420D7009-FDBF-42A0-8930-AEFB9C3059BB}" destId="{2A12E73C-1846-4C76-BFF1-483B311D49F5}" srcOrd="0" destOrd="0" presId="urn:microsoft.com/office/officeart/2005/8/layout/list1"/>
    <dgm:cxn modelId="{9088CDDA-8574-4922-896B-D60DA7F44534}" type="presParOf" srcId="{2A12E73C-1846-4C76-BFF1-483B311D49F5}" destId="{FEB45B4A-9F10-4746-B5FF-71B79637DEA1}" srcOrd="0" destOrd="0" presId="urn:microsoft.com/office/officeart/2005/8/layout/list1"/>
    <dgm:cxn modelId="{5B5C2AE2-B763-4B2F-A4A6-FFE3E0E54AA7}" type="presParOf" srcId="{2A12E73C-1846-4C76-BFF1-483B311D49F5}" destId="{677FB4E5-4E88-42FE-861E-2BBF37CDA1E2}" srcOrd="1" destOrd="0" presId="urn:microsoft.com/office/officeart/2005/8/layout/list1"/>
    <dgm:cxn modelId="{25C8AC95-4E6B-4B8B-88E0-594F4188C8AC}" type="presParOf" srcId="{420D7009-FDBF-42A0-8930-AEFB9C3059BB}" destId="{E1917ABA-4B74-4929-8EDD-530FE854E2D3}" srcOrd="1" destOrd="0" presId="urn:microsoft.com/office/officeart/2005/8/layout/list1"/>
    <dgm:cxn modelId="{3DF101F7-D0CB-4D7E-93F2-4B99B881019F}" type="presParOf" srcId="{420D7009-FDBF-42A0-8930-AEFB9C3059BB}" destId="{AAE9B347-70B4-462D-8BA3-61AC1D4EC9BD}" srcOrd="2" destOrd="0" presId="urn:microsoft.com/office/officeart/2005/8/layout/list1"/>
    <dgm:cxn modelId="{1E8F55F1-B36E-476F-9083-CF1CC0FACC7A}" type="presParOf" srcId="{420D7009-FDBF-42A0-8930-AEFB9C3059BB}" destId="{374475E9-2EDC-4C71-8ECB-2C966E7ED056}" srcOrd="3" destOrd="0" presId="urn:microsoft.com/office/officeart/2005/8/layout/list1"/>
    <dgm:cxn modelId="{5D824B3D-7360-4DB1-B33C-88C6745C61FB}" type="presParOf" srcId="{420D7009-FDBF-42A0-8930-AEFB9C3059BB}" destId="{E81C7439-540C-4D23-9557-22224932B18A}" srcOrd="4" destOrd="0" presId="urn:microsoft.com/office/officeart/2005/8/layout/list1"/>
    <dgm:cxn modelId="{0C1377B5-49E5-49E3-BBED-AF0B6E304492}" type="presParOf" srcId="{E81C7439-540C-4D23-9557-22224932B18A}" destId="{F534D7B5-800F-47D3-A80C-1B73916BFA5E}" srcOrd="0" destOrd="0" presId="urn:microsoft.com/office/officeart/2005/8/layout/list1"/>
    <dgm:cxn modelId="{5C4D03B6-89EB-4FA4-AD77-0F8A80DCD1AF}" type="presParOf" srcId="{E81C7439-540C-4D23-9557-22224932B18A}" destId="{6FEB1698-53B5-46D6-8945-5F6281E3DEFB}" srcOrd="1" destOrd="0" presId="urn:microsoft.com/office/officeart/2005/8/layout/list1"/>
    <dgm:cxn modelId="{A2936DFA-DE11-409D-B07B-53148CFD1902}" type="presParOf" srcId="{420D7009-FDBF-42A0-8930-AEFB9C3059BB}" destId="{BE536748-9B9E-4419-88BE-D52EBC289C8F}" srcOrd="5" destOrd="0" presId="urn:microsoft.com/office/officeart/2005/8/layout/list1"/>
    <dgm:cxn modelId="{694BA1E2-BC4C-44BE-887F-D43D7CC8CF53}" type="presParOf" srcId="{420D7009-FDBF-42A0-8930-AEFB9C3059BB}" destId="{2ADD59E3-9A1B-42B8-9F87-10529643767D}"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464B0B-7D82-4FCD-B8E3-4E94117D480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3E26E78-2339-4309-B177-7B9A6DB18A25}">
      <dgm:prSet phldrT="[文本]" custT="1"/>
      <dgm:spPr/>
      <dgm:t>
        <a:bodyPr/>
        <a:lstStyle/>
        <a:p>
          <a:r>
            <a:rPr lang="zh-CN" altLang="en-US" sz="2400" dirty="0" smtClean="0"/>
            <a:t>资源综合利用子体系</a:t>
          </a:r>
          <a:endParaRPr lang="zh-CN" altLang="en-US" sz="2400" dirty="0"/>
        </a:p>
      </dgm:t>
    </dgm:pt>
    <dgm:pt modelId="{FCEBD503-E9E7-4099-A474-57E4379D2C74}" type="parTrans" cxnId="{23739512-2127-42E7-928C-4B2EC7F7313C}">
      <dgm:prSet/>
      <dgm:spPr/>
      <dgm:t>
        <a:bodyPr/>
        <a:lstStyle/>
        <a:p>
          <a:endParaRPr lang="zh-CN" altLang="en-US"/>
        </a:p>
      </dgm:t>
    </dgm:pt>
    <dgm:pt modelId="{DE983BF0-52BE-442B-AC6F-2AB6C79BD544}" type="sibTrans" cxnId="{23739512-2127-42E7-928C-4B2EC7F7313C}">
      <dgm:prSet/>
      <dgm:spPr/>
      <dgm:t>
        <a:bodyPr/>
        <a:lstStyle/>
        <a:p>
          <a:endParaRPr lang="zh-CN" altLang="en-US"/>
        </a:p>
      </dgm:t>
    </dgm:pt>
    <dgm:pt modelId="{6C239CB7-24FA-44D0-B7FA-B4E3F5A7A109}">
      <dgm:prSet custT="1"/>
      <dgm:spPr/>
      <dgm:t>
        <a:bodyPr/>
        <a:lstStyle/>
        <a:p>
          <a:r>
            <a:rPr lang="zh-CN" altLang="en-US" sz="2400" dirty="0" smtClean="0"/>
            <a:t>通过综合利用实现资源节约的标准，包括矿产资源综合利用、工业“三废”综合利用、再生资源综合利用和再制造等方面的标准。</a:t>
          </a:r>
          <a:endParaRPr lang="zh-CN" altLang="en-US" sz="2400" dirty="0"/>
        </a:p>
      </dgm:t>
    </dgm:pt>
    <dgm:pt modelId="{C18F8FEE-A5A9-45AA-BB9A-FF29CC20AE8E}" type="parTrans" cxnId="{0EA28C03-DE3A-4990-8058-C29AE4F3F916}">
      <dgm:prSet/>
      <dgm:spPr/>
      <dgm:t>
        <a:bodyPr/>
        <a:lstStyle/>
        <a:p>
          <a:endParaRPr lang="zh-CN" altLang="en-US"/>
        </a:p>
      </dgm:t>
    </dgm:pt>
    <dgm:pt modelId="{B1B00A29-5412-4372-A305-11C1223E27D8}" type="sibTrans" cxnId="{0EA28C03-DE3A-4990-8058-C29AE4F3F916}">
      <dgm:prSet/>
      <dgm:spPr/>
      <dgm:t>
        <a:bodyPr/>
        <a:lstStyle/>
        <a:p>
          <a:endParaRPr lang="zh-CN" altLang="en-US"/>
        </a:p>
      </dgm:t>
    </dgm:pt>
    <dgm:pt modelId="{420D7009-FDBF-42A0-8930-AEFB9C3059BB}" type="pres">
      <dgm:prSet presAssocID="{59464B0B-7D82-4FCD-B8E3-4E94117D4806}" presName="linear" presStyleCnt="0">
        <dgm:presLayoutVars>
          <dgm:dir/>
          <dgm:animLvl val="lvl"/>
          <dgm:resizeHandles val="exact"/>
        </dgm:presLayoutVars>
      </dgm:prSet>
      <dgm:spPr/>
      <dgm:t>
        <a:bodyPr/>
        <a:lstStyle/>
        <a:p>
          <a:endParaRPr lang="zh-CN" altLang="en-US"/>
        </a:p>
      </dgm:t>
    </dgm:pt>
    <dgm:pt modelId="{2A12E73C-1846-4C76-BFF1-483B311D49F5}" type="pres">
      <dgm:prSet presAssocID="{33E26E78-2339-4309-B177-7B9A6DB18A25}" presName="parentLin" presStyleCnt="0"/>
      <dgm:spPr/>
    </dgm:pt>
    <dgm:pt modelId="{FEB45B4A-9F10-4746-B5FF-71B79637DEA1}" type="pres">
      <dgm:prSet presAssocID="{33E26E78-2339-4309-B177-7B9A6DB18A25}" presName="parentLeftMargin" presStyleLbl="node1" presStyleIdx="0" presStyleCnt="1"/>
      <dgm:spPr/>
      <dgm:t>
        <a:bodyPr/>
        <a:lstStyle/>
        <a:p>
          <a:endParaRPr lang="zh-CN" altLang="en-US"/>
        </a:p>
      </dgm:t>
    </dgm:pt>
    <dgm:pt modelId="{677FB4E5-4E88-42FE-861E-2BBF37CDA1E2}" type="pres">
      <dgm:prSet presAssocID="{33E26E78-2339-4309-B177-7B9A6DB18A25}" presName="parentText" presStyleLbl="node1" presStyleIdx="0" presStyleCnt="1" custScaleY="45594" custLinFactNeighborY="-24159">
        <dgm:presLayoutVars>
          <dgm:chMax val="0"/>
          <dgm:bulletEnabled val="1"/>
        </dgm:presLayoutVars>
      </dgm:prSet>
      <dgm:spPr/>
      <dgm:t>
        <a:bodyPr/>
        <a:lstStyle/>
        <a:p>
          <a:endParaRPr lang="zh-CN" altLang="en-US"/>
        </a:p>
      </dgm:t>
    </dgm:pt>
    <dgm:pt modelId="{E1917ABA-4B74-4929-8EDD-530FE854E2D3}" type="pres">
      <dgm:prSet presAssocID="{33E26E78-2339-4309-B177-7B9A6DB18A25}" presName="negativeSpace" presStyleCnt="0"/>
      <dgm:spPr/>
    </dgm:pt>
    <dgm:pt modelId="{AAE9B347-70B4-462D-8BA3-61AC1D4EC9BD}" type="pres">
      <dgm:prSet presAssocID="{33E26E78-2339-4309-B177-7B9A6DB18A25}" presName="childText" presStyleLbl="conFgAcc1" presStyleIdx="0" presStyleCnt="1">
        <dgm:presLayoutVars>
          <dgm:bulletEnabled val="1"/>
        </dgm:presLayoutVars>
      </dgm:prSet>
      <dgm:spPr/>
      <dgm:t>
        <a:bodyPr/>
        <a:lstStyle/>
        <a:p>
          <a:endParaRPr lang="zh-CN" altLang="en-US"/>
        </a:p>
      </dgm:t>
    </dgm:pt>
  </dgm:ptLst>
  <dgm:cxnLst>
    <dgm:cxn modelId="{0EA28C03-DE3A-4990-8058-C29AE4F3F916}" srcId="{33E26E78-2339-4309-B177-7B9A6DB18A25}" destId="{6C239CB7-24FA-44D0-B7FA-B4E3F5A7A109}" srcOrd="0" destOrd="0" parTransId="{C18F8FEE-A5A9-45AA-BB9A-FF29CC20AE8E}" sibTransId="{B1B00A29-5412-4372-A305-11C1223E27D8}"/>
    <dgm:cxn modelId="{23739512-2127-42E7-928C-4B2EC7F7313C}" srcId="{59464B0B-7D82-4FCD-B8E3-4E94117D4806}" destId="{33E26E78-2339-4309-B177-7B9A6DB18A25}" srcOrd="0" destOrd="0" parTransId="{FCEBD503-E9E7-4099-A474-57E4379D2C74}" sibTransId="{DE983BF0-52BE-442B-AC6F-2AB6C79BD544}"/>
    <dgm:cxn modelId="{E82C92B5-41F8-4A4F-BFBD-E355E73154BE}" type="presOf" srcId="{33E26E78-2339-4309-B177-7B9A6DB18A25}" destId="{FEB45B4A-9F10-4746-B5FF-71B79637DEA1}" srcOrd="0" destOrd="0" presId="urn:microsoft.com/office/officeart/2005/8/layout/list1"/>
    <dgm:cxn modelId="{A534C42D-9556-41F1-918A-BAEAB6055008}" type="presOf" srcId="{33E26E78-2339-4309-B177-7B9A6DB18A25}" destId="{677FB4E5-4E88-42FE-861E-2BBF37CDA1E2}" srcOrd="1" destOrd="0" presId="urn:microsoft.com/office/officeart/2005/8/layout/list1"/>
    <dgm:cxn modelId="{A5F423FF-8B68-4DFB-A812-288583255B85}" type="presOf" srcId="{6C239CB7-24FA-44D0-B7FA-B4E3F5A7A109}" destId="{AAE9B347-70B4-462D-8BA3-61AC1D4EC9BD}" srcOrd="0" destOrd="0" presId="urn:microsoft.com/office/officeart/2005/8/layout/list1"/>
    <dgm:cxn modelId="{720A9FAC-92E4-43A2-BAD9-AB77D9779771}" type="presOf" srcId="{59464B0B-7D82-4FCD-B8E3-4E94117D4806}" destId="{420D7009-FDBF-42A0-8930-AEFB9C3059BB}" srcOrd="0" destOrd="0" presId="urn:microsoft.com/office/officeart/2005/8/layout/list1"/>
    <dgm:cxn modelId="{259C2778-4A19-4534-9C8F-BA8D944E6526}" type="presParOf" srcId="{420D7009-FDBF-42A0-8930-AEFB9C3059BB}" destId="{2A12E73C-1846-4C76-BFF1-483B311D49F5}" srcOrd="0" destOrd="0" presId="urn:microsoft.com/office/officeart/2005/8/layout/list1"/>
    <dgm:cxn modelId="{21F7C3A8-C82F-4603-B0D5-86528F60FB22}" type="presParOf" srcId="{2A12E73C-1846-4C76-BFF1-483B311D49F5}" destId="{FEB45B4A-9F10-4746-B5FF-71B79637DEA1}" srcOrd="0" destOrd="0" presId="urn:microsoft.com/office/officeart/2005/8/layout/list1"/>
    <dgm:cxn modelId="{2826A9EF-6E40-4C8E-9E5D-F50D06D0BEE5}" type="presParOf" srcId="{2A12E73C-1846-4C76-BFF1-483B311D49F5}" destId="{677FB4E5-4E88-42FE-861E-2BBF37CDA1E2}" srcOrd="1" destOrd="0" presId="urn:microsoft.com/office/officeart/2005/8/layout/list1"/>
    <dgm:cxn modelId="{91B13E7E-0655-4FA2-A99E-FC4A522EE433}" type="presParOf" srcId="{420D7009-FDBF-42A0-8930-AEFB9C3059BB}" destId="{E1917ABA-4B74-4929-8EDD-530FE854E2D3}" srcOrd="1" destOrd="0" presId="urn:microsoft.com/office/officeart/2005/8/layout/list1"/>
    <dgm:cxn modelId="{EB9D364F-4672-4A9A-ADCC-4D5D26A0A8CB}" type="presParOf" srcId="{420D7009-FDBF-42A0-8930-AEFB9C3059BB}" destId="{AAE9B347-70B4-462D-8BA3-61AC1D4EC9BD}"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7E1A7-CBE5-45E0-BC79-EDCD67A781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3A9EA66-D642-4F55-A5C5-0B9D5307A1A0}">
      <dgm:prSet phldrT="[文本]" custT="1"/>
      <dgm:spPr/>
      <dgm:t>
        <a:bodyPr/>
        <a:lstStyle/>
        <a:p>
          <a:r>
            <a:rPr lang="zh-CN" altLang="en-US" sz="2400" b="0" i="0" dirty="0" smtClean="0"/>
            <a:t>二、标准交叉重复矛盾，不利于统一市场体系的建立</a:t>
          </a:r>
          <a:endParaRPr lang="zh-CN" altLang="en-US" sz="2400" dirty="0"/>
        </a:p>
      </dgm:t>
    </dgm:pt>
    <dgm:pt modelId="{312746F7-20A2-452F-86E0-C5A27E20674D}" type="parTrans" cxnId="{1F496EB8-0731-43D7-8BCE-50D4059759B9}">
      <dgm:prSet/>
      <dgm:spPr/>
      <dgm:t>
        <a:bodyPr/>
        <a:lstStyle/>
        <a:p>
          <a:endParaRPr lang="zh-CN" altLang="en-US"/>
        </a:p>
      </dgm:t>
    </dgm:pt>
    <dgm:pt modelId="{F16A7DA9-56DE-4668-AFF3-86DB5066246E}" type="sibTrans" cxnId="{1F496EB8-0731-43D7-8BCE-50D4059759B9}">
      <dgm:prSet/>
      <dgm:spPr/>
      <dgm:t>
        <a:bodyPr/>
        <a:lstStyle/>
        <a:p>
          <a:endParaRPr lang="zh-CN" altLang="en-US"/>
        </a:p>
      </dgm:t>
    </dgm:pt>
    <dgm:pt modelId="{03491F58-FD09-43A5-B0F8-D51EBE1C9D27}">
      <dgm:prSet phldrT="[文本]" custT="1"/>
      <dgm:spPr/>
      <dgm:t>
        <a:bodyPr/>
        <a:lstStyle/>
        <a:p>
          <a:r>
            <a:rPr lang="zh-CN" altLang="en-US" sz="2400" b="0" i="0" dirty="0" smtClean="0"/>
            <a:t>目前，现行国家标准、行业标准、地方标准中仅名称相同的就有近</a:t>
          </a:r>
          <a:r>
            <a:rPr lang="en-US" altLang="zh-CN" sz="2400" b="0" i="0" dirty="0" smtClean="0"/>
            <a:t>2000</a:t>
          </a:r>
          <a:r>
            <a:rPr lang="zh-CN" altLang="en-US" sz="2400" b="0" i="0" dirty="0" smtClean="0"/>
            <a:t>项，有些标准技术指标不一致甚至冲突，既造成企业执行标准困难，也造成政府部门制定标准的资源浪费和执法尺度不一。特别是强制性标准涉及健康安全环保，但是制定主体多，</a:t>
          </a:r>
          <a:r>
            <a:rPr lang="en-US" altLang="zh-CN" sz="2400" b="0" i="0" dirty="0" smtClean="0"/>
            <a:t>28</a:t>
          </a:r>
          <a:r>
            <a:rPr lang="zh-CN" altLang="en-US" sz="2400" b="0" i="0" dirty="0" smtClean="0"/>
            <a:t>个部门和</a:t>
          </a:r>
          <a:r>
            <a:rPr lang="en-US" altLang="zh-CN" sz="2400" b="0" i="0" dirty="0" smtClean="0"/>
            <a:t>31</a:t>
          </a:r>
          <a:r>
            <a:rPr lang="zh-CN" altLang="en-US" sz="2400" b="0" i="0" dirty="0" smtClean="0"/>
            <a:t>个省（区、市）制定发布强制性行业标准和地方标准；数量庞大，强制性国家、行业、地方三级标准万余项，缺乏强有力的组织协调，交叉重复矛盾难以避免。</a:t>
          </a:r>
          <a:endParaRPr lang="zh-CN" altLang="en-US" sz="2400" dirty="0"/>
        </a:p>
      </dgm:t>
    </dgm:pt>
    <dgm:pt modelId="{AE68526E-FA1E-48E6-B0D0-8072CA195F6D}" type="parTrans" cxnId="{7051E45D-0F22-4372-8D92-85D6ABF9BC4D}">
      <dgm:prSet/>
      <dgm:spPr/>
      <dgm:t>
        <a:bodyPr/>
        <a:lstStyle/>
        <a:p>
          <a:endParaRPr lang="zh-CN" altLang="en-US"/>
        </a:p>
      </dgm:t>
    </dgm:pt>
    <dgm:pt modelId="{FC1D290A-28FD-4E85-86E6-8043C81B361C}" type="sibTrans" cxnId="{7051E45D-0F22-4372-8D92-85D6ABF9BC4D}">
      <dgm:prSet/>
      <dgm:spPr/>
      <dgm:t>
        <a:bodyPr/>
        <a:lstStyle/>
        <a:p>
          <a:endParaRPr lang="zh-CN" altLang="en-US"/>
        </a:p>
      </dgm:t>
    </dgm:pt>
    <dgm:pt modelId="{50FD57DA-38DF-4354-A664-60F5799C4345}" type="pres">
      <dgm:prSet presAssocID="{1FC7E1A7-CBE5-45E0-BC79-EDCD67A781D1}" presName="linear" presStyleCnt="0">
        <dgm:presLayoutVars>
          <dgm:animLvl val="lvl"/>
          <dgm:resizeHandles val="exact"/>
        </dgm:presLayoutVars>
      </dgm:prSet>
      <dgm:spPr/>
      <dgm:t>
        <a:bodyPr/>
        <a:lstStyle/>
        <a:p>
          <a:endParaRPr lang="zh-CN" altLang="en-US"/>
        </a:p>
      </dgm:t>
    </dgm:pt>
    <dgm:pt modelId="{9DB88F8C-C85C-4D7F-83F0-08DDE9034B2C}" type="pres">
      <dgm:prSet presAssocID="{03A9EA66-D642-4F55-A5C5-0B9D5307A1A0}" presName="parentText" presStyleLbl="node1" presStyleIdx="0" presStyleCnt="1" custLinFactY="-146791" custLinFactNeighborX="-274" custLinFactNeighborY="-200000">
        <dgm:presLayoutVars>
          <dgm:chMax val="0"/>
          <dgm:bulletEnabled val="1"/>
        </dgm:presLayoutVars>
      </dgm:prSet>
      <dgm:spPr/>
      <dgm:t>
        <a:bodyPr/>
        <a:lstStyle/>
        <a:p>
          <a:endParaRPr lang="zh-CN" altLang="en-US"/>
        </a:p>
      </dgm:t>
    </dgm:pt>
    <dgm:pt modelId="{5D67B2AB-3C81-4A5A-B096-C22462C531AA}" type="pres">
      <dgm:prSet presAssocID="{03A9EA66-D642-4F55-A5C5-0B9D5307A1A0}" presName="childText" presStyleLbl="revTx" presStyleIdx="0" presStyleCnt="1" custScaleY="285363" custLinFactNeighborY="9317">
        <dgm:presLayoutVars>
          <dgm:bulletEnabled val="1"/>
        </dgm:presLayoutVars>
      </dgm:prSet>
      <dgm:spPr/>
      <dgm:t>
        <a:bodyPr/>
        <a:lstStyle/>
        <a:p>
          <a:endParaRPr lang="zh-CN" altLang="en-US"/>
        </a:p>
      </dgm:t>
    </dgm:pt>
  </dgm:ptLst>
  <dgm:cxnLst>
    <dgm:cxn modelId="{1F496EB8-0731-43D7-8BCE-50D4059759B9}" srcId="{1FC7E1A7-CBE5-45E0-BC79-EDCD67A781D1}" destId="{03A9EA66-D642-4F55-A5C5-0B9D5307A1A0}" srcOrd="0" destOrd="0" parTransId="{312746F7-20A2-452F-86E0-C5A27E20674D}" sibTransId="{F16A7DA9-56DE-4668-AFF3-86DB5066246E}"/>
    <dgm:cxn modelId="{E3F37A07-D9E2-4B74-993C-26C29C811EF8}" type="presOf" srcId="{03491F58-FD09-43A5-B0F8-D51EBE1C9D27}" destId="{5D67B2AB-3C81-4A5A-B096-C22462C531AA}" srcOrd="0" destOrd="0" presId="urn:microsoft.com/office/officeart/2005/8/layout/vList2"/>
    <dgm:cxn modelId="{BD411A10-8498-4AF9-9E27-39BB23EE1B06}" type="presOf" srcId="{1FC7E1A7-CBE5-45E0-BC79-EDCD67A781D1}" destId="{50FD57DA-38DF-4354-A664-60F5799C4345}" srcOrd="0" destOrd="0" presId="urn:microsoft.com/office/officeart/2005/8/layout/vList2"/>
    <dgm:cxn modelId="{7051E45D-0F22-4372-8D92-85D6ABF9BC4D}" srcId="{03A9EA66-D642-4F55-A5C5-0B9D5307A1A0}" destId="{03491F58-FD09-43A5-B0F8-D51EBE1C9D27}" srcOrd="0" destOrd="0" parTransId="{AE68526E-FA1E-48E6-B0D0-8072CA195F6D}" sibTransId="{FC1D290A-28FD-4E85-86E6-8043C81B361C}"/>
    <dgm:cxn modelId="{2F4C7A9F-AAE3-4342-94CD-D31444C67D47}" type="presOf" srcId="{03A9EA66-D642-4F55-A5C5-0B9D5307A1A0}" destId="{9DB88F8C-C85C-4D7F-83F0-08DDE9034B2C}" srcOrd="0" destOrd="0" presId="urn:microsoft.com/office/officeart/2005/8/layout/vList2"/>
    <dgm:cxn modelId="{392E5CE7-F0CA-4811-B0D1-DE93FE8BA04B}" type="presParOf" srcId="{50FD57DA-38DF-4354-A664-60F5799C4345}" destId="{9DB88F8C-C85C-4D7F-83F0-08DDE9034B2C}" srcOrd="0" destOrd="0" presId="urn:microsoft.com/office/officeart/2005/8/layout/vList2"/>
    <dgm:cxn modelId="{8BAAC3F3-DEB3-4FB7-B61B-15FF641700F0}" type="presParOf" srcId="{50FD57DA-38DF-4354-A664-60F5799C4345}" destId="{5D67B2AB-3C81-4A5A-B096-C22462C531AA}"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9464B0B-7D82-4FCD-B8E3-4E94117D480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3E26E78-2339-4309-B177-7B9A6DB18A25}">
      <dgm:prSet phldrT="[文本]" custT="1"/>
      <dgm:spPr/>
      <dgm:t>
        <a:bodyPr/>
        <a:lstStyle/>
        <a:p>
          <a:r>
            <a:rPr lang="zh-CN" altLang="en-US" sz="2400" dirty="0" smtClean="0"/>
            <a:t>节能标准化是推进工业绿色发展的重要技术支撑</a:t>
          </a:r>
          <a:endParaRPr lang="zh-CN" altLang="en-US" sz="2400" dirty="0"/>
        </a:p>
      </dgm:t>
    </dgm:pt>
    <dgm:pt modelId="{FCEBD503-E9E7-4099-A474-57E4379D2C74}" type="parTrans" cxnId="{23739512-2127-42E7-928C-4B2EC7F7313C}">
      <dgm:prSet/>
      <dgm:spPr/>
      <dgm:t>
        <a:bodyPr/>
        <a:lstStyle/>
        <a:p>
          <a:endParaRPr lang="zh-CN" altLang="en-US"/>
        </a:p>
      </dgm:t>
    </dgm:pt>
    <dgm:pt modelId="{DE983BF0-52BE-442B-AC6F-2AB6C79BD544}" type="sibTrans" cxnId="{23739512-2127-42E7-928C-4B2EC7F7313C}">
      <dgm:prSet/>
      <dgm:spPr/>
      <dgm:t>
        <a:bodyPr/>
        <a:lstStyle/>
        <a:p>
          <a:endParaRPr lang="zh-CN" altLang="en-US"/>
        </a:p>
      </dgm:t>
    </dgm:pt>
    <dgm:pt modelId="{6C239CB7-24FA-44D0-B7FA-B4E3F5A7A109}">
      <dgm:prSet custT="1"/>
      <dgm:spPr/>
      <dgm:t>
        <a:bodyPr/>
        <a:lstStyle/>
        <a:p>
          <a:r>
            <a:rPr lang="zh-CN" altLang="en-US" sz="2400" dirty="0" smtClean="0"/>
            <a:t>节约资源、保护环境需要依靠工业的绿色发展、先进的节能减排技术及设备，“节能”和“环保”都离不开标准化的支撑，建立以技术标准、管理标准和工作标准为主要内容的节能与综合利用标准体系，是以标准化手段促进工业绿色发展的基础。</a:t>
          </a:r>
          <a:endParaRPr lang="zh-CN" altLang="en-US" sz="2400" dirty="0"/>
        </a:p>
      </dgm:t>
    </dgm:pt>
    <dgm:pt modelId="{C18F8FEE-A5A9-45AA-BB9A-FF29CC20AE8E}" type="parTrans" cxnId="{0EA28C03-DE3A-4990-8058-C29AE4F3F916}">
      <dgm:prSet/>
      <dgm:spPr/>
      <dgm:t>
        <a:bodyPr/>
        <a:lstStyle/>
        <a:p>
          <a:endParaRPr lang="zh-CN" altLang="en-US"/>
        </a:p>
      </dgm:t>
    </dgm:pt>
    <dgm:pt modelId="{B1B00A29-5412-4372-A305-11C1223E27D8}" type="sibTrans" cxnId="{0EA28C03-DE3A-4990-8058-C29AE4F3F916}">
      <dgm:prSet/>
      <dgm:spPr/>
      <dgm:t>
        <a:bodyPr/>
        <a:lstStyle/>
        <a:p>
          <a:endParaRPr lang="zh-CN" altLang="en-US"/>
        </a:p>
      </dgm:t>
    </dgm:pt>
    <dgm:pt modelId="{420D7009-FDBF-42A0-8930-AEFB9C3059BB}" type="pres">
      <dgm:prSet presAssocID="{59464B0B-7D82-4FCD-B8E3-4E94117D4806}" presName="linear" presStyleCnt="0">
        <dgm:presLayoutVars>
          <dgm:dir/>
          <dgm:animLvl val="lvl"/>
          <dgm:resizeHandles val="exact"/>
        </dgm:presLayoutVars>
      </dgm:prSet>
      <dgm:spPr/>
      <dgm:t>
        <a:bodyPr/>
        <a:lstStyle/>
        <a:p>
          <a:endParaRPr lang="zh-CN" altLang="en-US"/>
        </a:p>
      </dgm:t>
    </dgm:pt>
    <dgm:pt modelId="{2A12E73C-1846-4C76-BFF1-483B311D49F5}" type="pres">
      <dgm:prSet presAssocID="{33E26E78-2339-4309-B177-7B9A6DB18A25}" presName="parentLin" presStyleCnt="0"/>
      <dgm:spPr/>
    </dgm:pt>
    <dgm:pt modelId="{FEB45B4A-9F10-4746-B5FF-71B79637DEA1}" type="pres">
      <dgm:prSet presAssocID="{33E26E78-2339-4309-B177-7B9A6DB18A25}" presName="parentLeftMargin" presStyleLbl="node1" presStyleIdx="0" presStyleCnt="1"/>
      <dgm:spPr/>
      <dgm:t>
        <a:bodyPr/>
        <a:lstStyle/>
        <a:p>
          <a:endParaRPr lang="zh-CN" altLang="en-US"/>
        </a:p>
      </dgm:t>
    </dgm:pt>
    <dgm:pt modelId="{677FB4E5-4E88-42FE-861E-2BBF37CDA1E2}" type="pres">
      <dgm:prSet presAssocID="{33E26E78-2339-4309-B177-7B9A6DB18A25}" presName="parentText" presStyleLbl="node1" presStyleIdx="0" presStyleCnt="1" custScaleY="45594" custLinFactNeighborY="-24159">
        <dgm:presLayoutVars>
          <dgm:chMax val="0"/>
          <dgm:bulletEnabled val="1"/>
        </dgm:presLayoutVars>
      </dgm:prSet>
      <dgm:spPr/>
      <dgm:t>
        <a:bodyPr/>
        <a:lstStyle/>
        <a:p>
          <a:endParaRPr lang="zh-CN" altLang="en-US"/>
        </a:p>
      </dgm:t>
    </dgm:pt>
    <dgm:pt modelId="{E1917ABA-4B74-4929-8EDD-530FE854E2D3}" type="pres">
      <dgm:prSet presAssocID="{33E26E78-2339-4309-B177-7B9A6DB18A25}" presName="negativeSpace" presStyleCnt="0"/>
      <dgm:spPr/>
    </dgm:pt>
    <dgm:pt modelId="{AAE9B347-70B4-462D-8BA3-61AC1D4EC9BD}" type="pres">
      <dgm:prSet presAssocID="{33E26E78-2339-4309-B177-7B9A6DB18A25}" presName="childText" presStyleLbl="conFgAcc1" presStyleIdx="0" presStyleCnt="1">
        <dgm:presLayoutVars>
          <dgm:bulletEnabled val="1"/>
        </dgm:presLayoutVars>
      </dgm:prSet>
      <dgm:spPr/>
      <dgm:t>
        <a:bodyPr/>
        <a:lstStyle/>
        <a:p>
          <a:endParaRPr lang="zh-CN" altLang="en-US"/>
        </a:p>
      </dgm:t>
    </dgm:pt>
  </dgm:ptLst>
  <dgm:cxnLst>
    <dgm:cxn modelId="{0EF8F46D-4B87-4F79-B47B-F9AE9BE3145A}" type="presOf" srcId="{6C239CB7-24FA-44D0-B7FA-B4E3F5A7A109}" destId="{AAE9B347-70B4-462D-8BA3-61AC1D4EC9BD}" srcOrd="0" destOrd="0" presId="urn:microsoft.com/office/officeart/2005/8/layout/list1"/>
    <dgm:cxn modelId="{0D060909-E44A-4151-AD59-0418B35A030F}" type="presOf" srcId="{59464B0B-7D82-4FCD-B8E3-4E94117D4806}" destId="{420D7009-FDBF-42A0-8930-AEFB9C3059BB}" srcOrd="0" destOrd="0" presId="urn:microsoft.com/office/officeart/2005/8/layout/list1"/>
    <dgm:cxn modelId="{0EA28C03-DE3A-4990-8058-C29AE4F3F916}" srcId="{33E26E78-2339-4309-B177-7B9A6DB18A25}" destId="{6C239CB7-24FA-44D0-B7FA-B4E3F5A7A109}" srcOrd="0" destOrd="0" parTransId="{C18F8FEE-A5A9-45AA-BB9A-FF29CC20AE8E}" sibTransId="{B1B00A29-5412-4372-A305-11C1223E27D8}"/>
    <dgm:cxn modelId="{23739512-2127-42E7-928C-4B2EC7F7313C}" srcId="{59464B0B-7D82-4FCD-B8E3-4E94117D4806}" destId="{33E26E78-2339-4309-B177-7B9A6DB18A25}" srcOrd="0" destOrd="0" parTransId="{FCEBD503-E9E7-4099-A474-57E4379D2C74}" sibTransId="{DE983BF0-52BE-442B-AC6F-2AB6C79BD544}"/>
    <dgm:cxn modelId="{A5403F3A-24D0-446E-ACD6-236C4CD1AAE6}" type="presOf" srcId="{33E26E78-2339-4309-B177-7B9A6DB18A25}" destId="{677FB4E5-4E88-42FE-861E-2BBF37CDA1E2}" srcOrd="1" destOrd="0" presId="urn:microsoft.com/office/officeart/2005/8/layout/list1"/>
    <dgm:cxn modelId="{1E0C041D-783B-463E-9325-5297BF54064E}" type="presOf" srcId="{33E26E78-2339-4309-B177-7B9A6DB18A25}" destId="{FEB45B4A-9F10-4746-B5FF-71B79637DEA1}" srcOrd="0" destOrd="0" presId="urn:microsoft.com/office/officeart/2005/8/layout/list1"/>
    <dgm:cxn modelId="{9D481FF6-0F39-4E9E-80F4-6216989E60D1}" type="presParOf" srcId="{420D7009-FDBF-42A0-8930-AEFB9C3059BB}" destId="{2A12E73C-1846-4C76-BFF1-483B311D49F5}" srcOrd="0" destOrd="0" presId="urn:microsoft.com/office/officeart/2005/8/layout/list1"/>
    <dgm:cxn modelId="{4FB82BD0-F236-43E3-AAD6-571C00A84C3C}" type="presParOf" srcId="{2A12E73C-1846-4C76-BFF1-483B311D49F5}" destId="{FEB45B4A-9F10-4746-B5FF-71B79637DEA1}" srcOrd="0" destOrd="0" presId="urn:microsoft.com/office/officeart/2005/8/layout/list1"/>
    <dgm:cxn modelId="{60367217-8B0E-410B-AB94-1CB6379CCC78}" type="presParOf" srcId="{2A12E73C-1846-4C76-BFF1-483B311D49F5}" destId="{677FB4E5-4E88-42FE-861E-2BBF37CDA1E2}" srcOrd="1" destOrd="0" presId="urn:microsoft.com/office/officeart/2005/8/layout/list1"/>
    <dgm:cxn modelId="{BB110659-4C3B-4C7B-B07E-A61B7495E69D}" type="presParOf" srcId="{420D7009-FDBF-42A0-8930-AEFB9C3059BB}" destId="{E1917ABA-4B74-4929-8EDD-530FE854E2D3}" srcOrd="1" destOrd="0" presId="urn:microsoft.com/office/officeart/2005/8/layout/list1"/>
    <dgm:cxn modelId="{16E50791-15E2-4AF3-B85D-6E49C9D7F4A6}" type="presParOf" srcId="{420D7009-FDBF-42A0-8930-AEFB9C3059BB}" destId="{AAE9B347-70B4-462D-8BA3-61AC1D4EC9BD}"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9464B0B-7D82-4FCD-B8E3-4E94117D480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3E26E78-2339-4309-B177-7B9A6DB18A25}">
      <dgm:prSet phldrT="[文本]" custT="1"/>
      <dgm:spPr/>
      <dgm:t>
        <a:bodyPr/>
        <a:lstStyle/>
        <a:p>
          <a:r>
            <a:rPr lang="zh-CN" altLang="en-US" sz="2400" dirty="0" smtClean="0"/>
            <a:t>节能标准化有利于促进企业绿色可持续发展</a:t>
          </a:r>
          <a:endParaRPr lang="zh-CN" altLang="en-US" sz="2400" dirty="0"/>
        </a:p>
      </dgm:t>
    </dgm:pt>
    <dgm:pt modelId="{FCEBD503-E9E7-4099-A474-57E4379D2C74}" type="parTrans" cxnId="{23739512-2127-42E7-928C-4B2EC7F7313C}">
      <dgm:prSet/>
      <dgm:spPr/>
      <dgm:t>
        <a:bodyPr/>
        <a:lstStyle/>
        <a:p>
          <a:endParaRPr lang="zh-CN" altLang="en-US"/>
        </a:p>
      </dgm:t>
    </dgm:pt>
    <dgm:pt modelId="{DE983BF0-52BE-442B-AC6F-2AB6C79BD544}" type="sibTrans" cxnId="{23739512-2127-42E7-928C-4B2EC7F7313C}">
      <dgm:prSet/>
      <dgm:spPr/>
      <dgm:t>
        <a:bodyPr/>
        <a:lstStyle/>
        <a:p>
          <a:endParaRPr lang="zh-CN" altLang="en-US"/>
        </a:p>
      </dgm:t>
    </dgm:pt>
    <dgm:pt modelId="{6C239CB7-24FA-44D0-B7FA-B4E3F5A7A109}">
      <dgm:prSet custT="1"/>
      <dgm:spPr/>
      <dgm:t>
        <a:bodyPr/>
        <a:lstStyle/>
        <a:p>
          <a:r>
            <a:rPr lang="zh-CN" altLang="en-US" sz="2400" dirty="0" smtClean="0"/>
            <a:t>从技术节能、管理节能、污染物排放控制技术、废物循环利用等环节入手，建立科学适用的标准体系，建立健全节能减排技术标准、管理标准、工作标准，形成强有力的标准化、规范化的管理格局，促进企业绿色可持续发展。</a:t>
          </a:r>
          <a:endParaRPr lang="zh-CN" altLang="en-US" sz="2400" dirty="0"/>
        </a:p>
      </dgm:t>
    </dgm:pt>
    <dgm:pt modelId="{C18F8FEE-A5A9-45AA-BB9A-FF29CC20AE8E}" type="parTrans" cxnId="{0EA28C03-DE3A-4990-8058-C29AE4F3F916}">
      <dgm:prSet/>
      <dgm:spPr/>
      <dgm:t>
        <a:bodyPr/>
        <a:lstStyle/>
        <a:p>
          <a:endParaRPr lang="zh-CN" altLang="en-US"/>
        </a:p>
      </dgm:t>
    </dgm:pt>
    <dgm:pt modelId="{B1B00A29-5412-4372-A305-11C1223E27D8}" type="sibTrans" cxnId="{0EA28C03-DE3A-4990-8058-C29AE4F3F916}">
      <dgm:prSet/>
      <dgm:spPr/>
      <dgm:t>
        <a:bodyPr/>
        <a:lstStyle/>
        <a:p>
          <a:endParaRPr lang="zh-CN" altLang="en-US"/>
        </a:p>
      </dgm:t>
    </dgm:pt>
    <dgm:pt modelId="{420D7009-FDBF-42A0-8930-AEFB9C3059BB}" type="pres">
      <dgm:prSet presAssocID="{59464B0B-7D82-4FCD-B8E3-4E94117D4806}" presName="linear" presStyleCnt="0">
        <dgm:presLayoutVars>
          <dgm:dir/>
          <dgm:animLvl val="lvl"/>
          <dgm:resizeHandles val="exact"/>
        </dgm:presLayoutVars>
      </dgm:prSet>
      <dgm:spPr/>
      <dgm:t>
        <a:bodyPr/>
        <a:lstStyle/>
        <a:p>
          <a:endParaRPr lang="zh-CN" altLang="en-US"/>
        </a:p>
      </dgm:t>
    </dgm:pt>
    <dgm:pt modelId="{2A12E73C-1846-4C76-BFF1-483B311D49F5}" type="pres">
      <dgm:prSet presAssocID="{33E26E78-2339-4309-B177-7B9A6DB18A25}" presName="parentLin" presStyleCnt="0"/>
      <dgm:spPr/>
    </dgm:pt>
    <dgm:pt modelId="{FEB45B4A-9F10-4746-B5FF-71B79637DEA1}" type="pres">
      <dgm:prSet presAssocID="{33E26E78-2339-4309-B177-7B9A6DB18A25}" presName="parentLeftMargin" presStyleLbl="node1" presStyleIdx="0" presStyleCnt="1"/>
      <dgm:spPr/>
      <dgm:t>
        <a:bodyPr/>
        <a:lstStyle/>
        <a:p>
          <a:endParaRPr lang="zh-CN" altLang="en-US"/>
        </a:p>
      </dgm:t>
    </dgm:pt>
    <dgm:pt modelId="{677FB4E5-4E88-42FE-861E-2BBF37CDA1E2}" type="pres">
      <dgm:prSet presAssocID="{33E26E78-2339-4309-B177-7B9A6DB18A25}" presName="parentText" presStyleLbl="node1" presStyleIdx="0" presStyleCnt="1" custScaleY="45594" custLinFactNeighborY="-24159">
        <dgm:presLayoutVars>
          <dgm:chMax val="0"/>
          <dgm:bulletEnabled val="1"/>
        </dgm:presLayoutVars>
      </dgm:prSet>
      <dgm:spPr/>
      <dgm:t>
        <a:bodyPr/>
        <a:lstStyle/>
        <a:p>
          <a:endParaRPr lang="zh-CN" altLang="en-US"/>
        </a:p>
      </dgm:t>
    </dgm:pt>
    <dgm:pt modelId="{E1917ABA-4B74-4929-8EDD-530FE854E2D3}" type="pres">
      <dgm:prSet presAssocID="{33E26E78-2339-4309-B177-7B9A6DB18A25}" presName="negativeSpace" presStyleCnt="0"/>
      <dgm:spPr/>
    </dgm:pt>
    <dgm:pt modelId="{AAE9B347-70B4-462D-8BA3-61AC1D4EC9BD}" type="pres">
      <dgm:prSet presAssocID="{33E26E78-2339-4309-B177-7B9A6DB18A25}" presName="childText" presStyleLbl="conFgAcc1" presStyleIdx="0" presStyleCnt="1">
        <dgm:presLayoutVars>
          <dgm:bulletEnabled val="1"/>
        </dgm:presLayoutVars>
      </dgm:prSet>
      <dgm:spPr/>
      <dgm:t>
        <a:bodyPr/>
        <a:lstStyle/>
        <a:p>
          <a:endParaRPr lang="zh-CN" altLang="en-US"/>
        </a:p>
      </dgm:t>
    </dgm:pt>
  </dgm:ptLst>
  <dgm:cxnLst>
    <dgm:cxn modelId="{B01016D9-7AE6-4C77-A7C2-314D3895389F}" type="presOf" srcId="{33E26E78-2339-4309-B177-7B9A6DB18A25}" destId="{FEB45B4A-9F10-4746-B5FF-71B79637DEA1}" srcOrd="0" destOrd="0" presId="urn:microsoft.com/office/officeart/2005/8/layout/list1"/>
    <dgm:cxn modelId="{0EA28C03-DE3A-4990-8058-C29AE4F3F916}" srcId="{33E26E78-2339-4309-B177-7B9A6DB18A25}" destId="{6C239CB7-24FA-44D0-B7FA-B4E3F5A7A109}" srcOrd="0" destOrd="0" parTransId="{C18F8FEE-A5A9-45AA-BB9A-FF29CC20AE8E}" sibTransId="{B1B00A29-5412-4372-A305-11C1223E27D8}"/>
    <dgm:cxn modelId="{91B76CA8-709E-4DDD-A535-591CEFC8AD45}" type="presOf" srcId="{6C239CB7-24FA-44D0-B7FA-B4E3F5A7A109}" destId="{AAE9B347-70B4-462D-8BA3-61AC1D4EC9BD}" srcOrd="0" destOrd="0" presId="urn:microsoft.com/office/officeart/2005/8/layout/list1"/>
    <dgm:cxn modelId="{23739512-2127-42E7-928C-4B2EC7F7313C}" srcId="{59464B0B-7D82-4FCD-B8E3-4E94117D4806}" destId="{33E26E78-2339-4309-B177-7B9A6DB18A25}" srcOrd="0" destOrd="0" parTransId="{FCEBD503-E9E7-4099-A474-57E4379D2C74}" sibTransId="{DE983BF0-52BE-442B-AC6F-2AB6C79BD544}"/>
    <dgm:cxn modelId="{7EF5283B-32A7-4CD1-9995-29788EED0534}" type="presOf" srcId="{59464B0B-7D82-4FCD-B8E3-4E94117D4806}" destId="{420D7009-FDBF-42A0-8930-AEFB9C3059BB}" srcOrd="0" destOrd="0" presId="urn:microsoft.com/office/officeart/2005/8/layout/list1"/>
    <dgm:cxn modelId="{612E96EA-4C7C-4412-9C21-8AE8CDB0655B}" type="presOf" srcId="{33E26E78-2339-4309-B177-7B9A6DB18A25}" destId="{677FB4E5-4E88-42FE-861E-2BBF37CDA1E2}" srcOrd="1" destOrd="0" presId="urn:microsoft.com/office/officeart/2005/8/layout/list1"/>
    <dgm:cxn modelId="{1837B6BF-B7DE-4CEE-8AC4-E6F8C49BB5C9}" type="presParOf" srcId="{420D7009-FDBF-42A0-8930-AEFB9C3059BB}" destId="{2A12E73C-1846-4C76-BFF1-483B311D49F5}" srcOrd="0" destOrd="0" presId="urn:microsoft.com/office/officeart/2005/8/layout/list1"/>
    <dgm:cxn modelId="{2DDD9CDA-E06B-4862-8990-F24BD12E86B6}" type="presParOf" srcId="{2A12E73C-1846-4C76-BFF1-483B311D49F5}" destId="{FEB45B4A-9F10-4746-B5FF-71B79637DEA1}" srcOrd="0" destOrd="0" presId="urn:microsoft.com/office/officeart/2005/8/layout/list1"/>
    <dgm:cxn modelId="{0898FD43-DBD6-4C72-8D63-5B4705AEB77C}" type="presParOf" srcId="{2A12E73C-1846-4C76-BFF1-483B311D49F5}" destId="{677FB4E5-4E88-42FE-861E-2BBF37CDA1E2}" srcOrd="1" destOrd="0" presId="urn:microsoft.com/office/officeart/2005/8/layout/list1"/>
    <dgm:cxn modelId="{FEED9EE0-869E-4C29-B49F-941B1A8B1A99}" type="presParOf" srcId="{420D7009-FDBF-42A0-8930-AEFB9C3059BB}" destId="{E1917ABA-4B74-4929-8EDD-530FE854E2D3}" srcOrd="1" destOrd="0" presId="urn:microsoft.com/office/officeart/2005/8/layout/list1"/>
    <dgm:cxn modelId="{ECA26120-CB93-4A86-9F60-D5F4EAE431BC}" type="presParOf" srcId="{420D7009-FDBF-42A0-8930-AEFB9C3059BB}" destId="{AAE9B347-70B4-462D-8BA3-61AC1D4EC9BD}"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9464B0B-7D82-4FCD-B8E3-4E94117D480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3E26E78-2339-4309-B177-7B9A6DB18A25}">
      <dgm:prSet phldrT="[文本]" custT="1"/>
      <dgm:spPr/>
      <dgm:t>
        <a:bodyPr/>
        <a:lstStyle/>
        <a:p>
          <a:r>
            <a:rPr lang="zh-CN" altLang="en-US" sz="2400" dirty="0" smtClean="0"/>
            <a:t>节能标准化有利于优化产业结构</a:t>
          </a:r>
          <a:endParaRPr lang="zh-CN" altLang="en-US" sz="2400" dirty="0"/>
        </a:p>
      </dgm:t>
    </dgm:pt>
    <dgm:pt modelId="{FCEBD503-E9E7-4099-A474-57E4379D2C74}" type="parTrans" cxnId="{23739512-2127-42E7-928C-4B2EC7F7313C}">
      <dgm:prSet/>
      <dgm:spPr/>
      <dgm:t>
        <a:bodyPr/>
        <a:lstStyle/>
        <a:p>
          <a:endParaRPr lang="zh-CN" altLang="en-US"/>
        </a:p>
      </dgm:t>
    </dgm:pt>
    <dgm:pt modelId="{DE983BF0-52BE-442B-AC6F-2AB6C79BD544}" type="sibTrans" cxnId="{23739512-2127-42E7-928C-4B2EC7F7313C}">
      <dgm:prSet/>
      <dgm:spPr/>
      <dgm:t>
        <a:bodyPr/>
        <a:lstStyle/>
        <a:p>
          <a:endParaRPr lang="zh-CN" altLang="en-US"/>
        </a:p>
      </dgm:t>
    </dgm:pt>
    <dgm:pt modelId="{6C239CB7-24FA-44D0-B7FA-B4E3F5A7A109}">
      <dgm:prSet custT="1"/>
      <dgm:spPr/>
      <dgm:t>
        <a:bodyPr/>
        <a:lstStyle/>
        <a:p>
          <a:r>
            <a:rPr lang="zh-CN" altLang="en-US" sz="2400" dirty="0" smtClean="0"/>
            <a:t>制定和实施节能标准，能够促进产业结构调整，优化企业的技术结构和产品结构，调整资源能源利用效率，以最小的能源资源消耗和环境代价，获得最大的经济产出，而且能降低产品的生产成本，提高产品的市场竞争力，提高企业的创新能力。</a:t>
          </a:r>
          <a:endParaRPr lang="zh-CN" altLang="en-US" sz="2400" dirty="0"/>
        </a:p>
      </dgm:t>
    </dgm:pt>
    <dgm:pt modelId="{C18F8FEE-A5A9-45AA-BB9A-FF29CC20AE8E}" type="parTrans" cxnId="{0EA28C03-DE3A-4990-8058-C29AE4F3F916}">
      <dgm:prSet/>
      <dgm:spPr/>
      <dgm:t>
        <a:bodyPr/>
        <a:lstStyle/>
        <a:p>
          <a:endParaRPr lang="zh-CN" altLang="en-US"/>
        </a:p>
      </dgm:t>
    </dgm:pt>
    <dgm:pt modelId="{B1B00A29-5412-4372-A305-11C1223E27D8}" type="sibTrans" cxnId="{0EA28C03-DE3A-4990-8058-C29AE4F3F916}">
      <dgm:prSet/>
      <dgm:spPr/>
      <dgm:t>
        <a:bodyPr/>
        <a:lstStyle/>
        <a:p>
          <a:endParaRPr lang="zh-CN" altLang="en-US"/>
        </a:p>
      </dgm:t>
    </dgm:pt>
    <dgm:pt modelId="{420D7009-FDBF-42A0-8930-AEFB9C3059BB}" type="pres">
      <dgm:prSet presAssocID="{59464B0B-7D82-4FCD-B8E3-4E94117D4806}" presName="linear" presStyleCnt="0">
        <dgm:presLayoutVars>
          <dgm:dir/>
          <dgm:animLvl val="lvl"/>
          <dgm:resizeHandles val="exact"/>
        </dgm:presLayoutVars>
      </dgm:prSet>
      <dgm:spPr/>
      <dgm:t>
        <a:bodyPr/>
        <a:lstStyle/>
        <a:p>
          <a:endParaRPr lang="zh-CN" altLang="en-US"/>
        </a:p>
      </dgm:t>
    </dgm:pt>
    <dgm:pt modelId="{2A12E73C-1846-4C76-BFF1-483B311D49F5}" type="pres">
      <dgm:prSet presAssocID="{33E26E78-2339-4309-B177-7B9A6DB18A25}" presName="parentLin" presStyleCnt="0"/>
      <dgm:spPr/>
    </dgm:pt>
    <dgm:pt modelId="{FEB45B4A-9F10-4746-B5FF-71B79637DEA1}" type="pres">
      <dgm:prSet presAssocID="{33E26E78-2339-4309-B177-7B9A6DB18A25}" presName="parentLeftMargin" presStyleLbl="node1" presStyleIdx="0" presStyleCnt="1"/>
      <dgm:spPr/>
      <dgm:t>
        <a:bodyPr/>
        <a:lstStyle/>
        <a:p>
          <a:endParaRPr lang="zh-CN" altLang="en-US"/>
        </a:p>
      </dgm:t>
    </dgm:pt>
    <dgm:pt modelId="{677FB4E5-4E88-42FE-861E-2BBF37CDA1E2}" type="pres">
      <dgm:prSet presAssocID="{33E26E78-2339-4309-B177-7B9A6DB18A25}" presName="parentText" presStyleLbl="node1" presStyleIdx="0" presStyleCnt="1" custScaleY="45594" custLinFactNeighborY="-24159">
        <dgm:presLayoutVars>
          <dgm:chMax val="0"/>
          <dgm:bulletEnabled val="1"/>
        </dgm:presLayoutVars>
      </dgm:prSet>
      <dgm:spPr/>
      <dgm:t>
        <a:bodyPr/>
        <a:lstStyle/>
        <a:p>
          <a:endParaRPr lang="zh-CN" altLang="en-US"/>
        </a:p>
      </dgm:t>
    </dgm:pt>
    <dgm:pt modelId="{E1917ABA-4B74-4929-8EDD-530FE854E2D3}" type="pres">
      <dgm:prSet presAssocID="{33E26E78-2339-4309-B177-7B9A6DB18A25}" presName="negativeSpace" presStyleCnt="0"/>
      <dgm:spPr/>
    </dgm:pt>
    <dgm:pt modelId="{AAE9B347-70B4-462D-8BA3-61AC1D4EC9BD}" type="pres">
      <dgm:prSet presAssocID="{33E26E78-2339-4309-B177-7B9A6DB18A25}" presName="childText" presStyleLbl="conFgAcc1" presStyleIdx="0" presStyleCnt="1">
        <dgm:presLayoutVars>
          <dgm:bulletEnabled val="1"/>
        </dgm:presLayoutVars>
      </dgm:prSet>
      <dgm:spPr/>
      <dgm:t>
        <a:bodyPr/>
        <a:lstStyle/>
        <a:p>
          <a:endParaRPr lang="zh-CN" altLang="en-US"/>
        </a:p>
      </dgm:t>
    </dgm:pt>
  </dgm:ptLst>
  <dgm:cxnLst>
    <dgm:cxn modelId="{1D08BFCE-80B0-4467-BF42-9FABE0E96AD4}" type="presOf" srcId="{6C239CB7-24FA-44D0-B7FA-B4E3F5A7A109}" destId="{AAE9B347-70B4-462D-8BA3-61AC1D4EC9BD}" srcOrd="0" destOrd="0" presId="urn:microsoft.com/office/officeart/2005/8/layout/list1"/>
    <dgm:cxn modelId="{0EA28C03-DE3A-4990-8058-C29AE4F3F916}" srcId="{33E26E78-2339-4309-B177-7B9A6DB18A25}" destId="{6C239CB7-24FA-44D0-B7FA-B4E3F5A7A109}" srcOrd="0" destOrd="0" parTransId="{C18F8FEE-A5A9-45AA-BB9A-FF29CC20AE8E}" sibTransId="{B1B00A29-5412-4372-A305-11C1223E27D8}"/>
    <dgm:cxn modelId="{23739512-2127-42E7-928C-4B2EC7F7313C}" srcId="{59464B0B-7D82-4FCD-B8E3-4E94117D4806}" destId="{33E26E78-2339-4309-B177-7B9A6DB18A25}" srcOrd="0" destOrd="0" parTransId="{FCEBD503-E9E7-4099-A474-57E4379D2C74}" sibTransId="{DE983BF0-52BE-442B-AC6F-2AB6C79BD544}"/>
    <dgm:cxn modelId="{4C143F1A-701A-4462-ACAF-407AE49767BA}" type="presOf" srcId="{33E26E78-2339-4309-B177-7B9A6DB18A25}" destId="{677FB4E5-4E88-42FE-861E-2BBF37CDA1E2}" srcOrd="1" destOrd="0" presId="urn:microsoft.com/office/officeart/2005/8/layout/list1"/>
    <dgm:cxn modelId="{E38D5DDD-9EBB-401C-B6EA-D18F46CA26A4}" type="presOf" srcId="{33E26E78-2339-4309-B177-7B9A6DB18A25}" destId="{FEB45B4A-9F10-4746-B5FF-71B79637DEA1}" srcOrd="0" destOrd="0" presId="urn:microsoft.com/office/officeart/2005/8/layout/list1"/>
    <dgm:cxn modelId="{B7830B2E-E11E-4859-95D7-612DDF270BCC}" type="presOf" srcId="{59464B0B-7D82-4FCD-B8E3-4E94117D4806}" destId="{420D7009-FDBF-42A0-8930-AEFB9C3059BB}" srcOrd="0" destOrd="0" presId="urn:microsoft.com/office/officeart/2005/8/layout/list1"/>
    <dgm:cxn modelId="{5D97F7C7-8FF6-407C-A7FD-C0651AE7F0FC}" type="presParOf" srcId="{420D7009-FDBF-42A0-8930-AEFB9C3059BB}" destId="{2A12E73C-1846-4C76-BFF1-483B311D49F5}" srcOrd="0" destOrd="0" presId="urn:microsoft.com/office/officeart/2005/8/layout/list1"/>
    <dgm:cxn modelId="{97AF47A4-E129-4776-8A3B-C10F733CE0B6}" type="presParOf" srcId="{2A12E73C-1846-4C76-BFF1-483B311D49F5}" destId="{FEB45B4A-9F10-4746-B5FF-71B79637DEA1}" srcOrd="0" destOrd="0" presId="urn:microsoft.com/office/officeart/2005/8/layout/list1"/>
    <dgm:cxn modelId="{680ADA7A-09A9-49C0-A599-D9CEC3795313}" type="presParOf" srcId="{2A12E73C-1846-4C76-BFF1-483B311D49F5}" destId="{677FB4E5-4E88-42FE-861E-2BBF37CDA1E2}" srcOrd="1" destOrd="0" presId="urn:microsoft.com/office/officeart/2005/8/layout/list1"/>
    <dgm:cxn modelId="{1B31E1E3-9A24-44C3-AA4B-3F741EF7A531}" type="presParOf" srcId="{420D7009-FDBF-42A0-8930-AEFB9C3059BB}" destId="{E1917ABA-4B74-4929-8EDD-530FE854E2D3}" srcOrd="1" destOrd="0" presId="urn:microsoft.com/office/officeart/2005/8/layout/list1"/>
    <dgm:cxn modelId="{9AAB303E-458A-42AB-86CD-9058A68CD2E4}" type="presParOf" srcId="{420D7009-FDBF-42A0-8930-AEFB9C3059BB}" destId="{AAE9B347-70B4-462D-8BA3-61AC1D4EC9BD}"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1A66541-7435-45BC-A10F-A106D2B505B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BFB171AC-A073-4F4A-9411-3EC37FDAF47E}">
      <dgm:prSet phldrT="[文本]" custT="1"/>
      <dgm:spPr/>
      <dgm:t>
        <a:bodyPr/>
        <a:lstStyle/>
        <a:p>
          <a:r>
            <a:rPr lang="zh-CN" altLang="en-US" sz="1600" dirty="0" smtClean="0"/>
            <a:t>坚持问题导向</a:t>
          </a:r>
          <a:endParaRPr lang="zh-CN" altLang="en-US" sz="1600" dirty="0"/>
        </a:p>
      </dgm:t>
    </dgm:pt>
    <dgm:pt modelId="{EA3DAF3D-91D3-4EB9-8F8C-24D13EFEAD46}" type="parTrans" cxnId="{955D58EA-D6BF-4C15-97C1-492203209BD8}">
      <dgm:prSet/>
      <dgm:spPr/>
      <dgm:t>
        <a:bodyPr/>
        <a:lstStyle/>
        <a:p>
          <a:endParaRPr lang="zh-CN" altLang="en-US" sz="1600"/>
        </a:p>
      </dgm:t>
    </dgm:pt>
    <dgm:pt modelId="{C40720E0-68C8-4B8F-BF4C-E425C794DED8}" type="sibTrans" cxnId="{955D58EA-D6BF-4C15-97C1-492203209BD8}">
      <dgm:prSet/>
      <dgm:spPr/>
      <dgm:t>
        <a:bodyPr/>
        <a:lstStyle/>
        <a:p>
          <a:endParaRPr lang="zh-CN" altLang="en-US" sz="1600"/>
        </a:p>
      </dgm:t>
    </dgm:pt>
    <dgm:pt modelId="{6F5E8EBA-75A0-4D32-9C2B-E532AE80C709}">
      <dgm:prSet phldrT="[文本]" custT="1"/>
      <dgm:spPr/>
      <dgm:t>
        <a:bodyPr/>
        <a:lstStyle/>
        <a:p>
          <a:r>
            <a:rPr lang="zh-CN" altLang="en-US" sz="1600" b="0" i="0" dirty="0" smtClean="0"/>
            <a:t>坚持统筹推进</a:t>
          </a:r>
          <a:endParaRPr lang="zh-CN" altLang="en-US" sz="1600" dirty="0"/>
        </a:p>
      </dgm:t>
    </dgm:pt>
    <dgm:pt modelId="{D00CE9F1-0F44-41F6-9333-E63877409B51}" type="parTrans" cxnId="{0D58698C-9E75-4889-98CE-D2EC8DF26C39}">
      <dgm:prSet/>
      <dgm:spPr/>
      <dgm:t>
        <a:bodyPr/>
        <a:lstStyle/>
        <a:p>
          <a:endParaRPr lang="zh-CN" altLang="en-US" sz="1600"/>
        </a:p>
      </dgm:t>
    </dgm:pt>
    <dgm:pt modelId="{06B0454A-1082-4D7E-B62C-CADC70C6AFF3}" type="sibTrans" cxnId="{0D58698C-9E75-4889-98CE-D2EC8DF26C39}">
      <dgm:prSet/>
      <dgm:spPr/>
      <dgm:t>
        <a:bodyPr/>
        <a:lstStyle/>
        <a:p>
          <a:endParaRPr lang="zh-CN" altLang="en-US" sz="1600"/>
        </a:p>
      </dgm:t>
    </dgm:pt>
    <dgm:pt modelId="{708106FC-569E-489A-A94F-DBAFABD409E6}">
      <dgm:prSet custT="1"/>
      <dgm:spPr/>
      <dgm:t>
        <a:bodyPr/>
        <a:lstStyle/>
        <a:p>
          <a:r>
            <a:rPr lang="zh-CN" altLang="en-US" sz="1600" b="0" i="0" smtClean="0"/>
            <a:t>按照工业绿色转型发展的规划和要求，针对工业节能与绿色发展面临的新问题，聚焦重点工作，加快单位产品能耗水耗限额、产品能效水效、运行测试、监督管理、绿色制造相关标准的制定、实施和监督。</a:t>
          </a:r>
          <a:endParaRPr lang="zh-CN" altLang="en-US" sz="1600"/>
        </a:p>
      </dgm:t>
    </dgm:pt>
    <dgm:pt modelId="{60613241-C1EA-43FB-BDB0-EDE2386D67DF}" type="parTrans" cxnId="{FF831FA1-5BA5-4818-85A3-96145B81FF76}">
      <dgm:prSet/>
      <dgm:spPr/>
      <dgm:t>
        <a:bodyPr/>
        <a:lstStyle/>
        <a:p>
          <a:endParaRPr lang="zh-CN" altLang="en-US" sz="1600"/>
        </a:p>
      </dgm:t>
    </dgm:pt>
    <dgm:pt modelId="{55A75340-A75C-44E3-A6B9-DDD1C8B2679C}" type="sibTrans" cxnId="{FF831FA1-5BA5-4818-85A3-96145B81FF76}">
      <dgm:prSet/>
      <dgm:spPr/>
      <dgm:t>
        <a:bodyPr/>
        <a:lstStyle/>
        <a:p>
          <a:endParaRPr lang="zh-CN" altLang="en-US" sz="1600"/>
        </a:p>
      </dgm:t>
    </dgm:pt>
    <dgm:pt modelId="{87144C3C-E203-4E46-9A32-E524B9457635}">
      <dgm:prSet custT="1"/>
      <dgm:spPr/>
      <dgm:t>
        <a:bodyPr/>
        <a:lstStyle/>
        <a:p>
          <a:r>
            <a:rPr lang="zh-CN" altLang="en-US" sz="1600" b="0" i="0" dirty="0" smtClean="0"/>
            <a:t>加强顶层设计，在协调各类标准需求的基础上，统筹推进国家标准、行业标准、地方标准、团体标准和企业标准制修订，构建定位明确、分工合理的工业节能与绿色标准体系。</a:t>
          </a:r>
          <a:endParaRPr lang="zh-CN" altLang="en-US" sz="1600" dirty="0"/>
        </a:p>
      </dgm:t>
    </dgm:pt>
    <dgm:pt modelId="{E323D7D2-9E6F-4D45-A7F5-FB2BF2784DE1}" type="parTrans" cxnId="{A7075F83-6BC5-4C0C-9442-4FED3942988F}">
      <dgm:prSet/>
      <dgm:spPr/>
      <dgm:t>
        <a:bodyPr/>
        <a:lstStyle/>
        <a:p>
          <a:endParaRPr lang="zh-CN" altLang="en-US" sz="1600"/>
        </a:p>
      </dgm:t>
    </dgm:pt>
    <dgm:pt modelId="{41F28F71-26F2-490A-9025-2DF93F6E97A3}" type="sibTrans" cxnId="{A7075F83-6BC5-4C0C-9442-4FED3942988F}">
      <dgm:prSet/>
      <dgm:spPr/>
      <dgm:t>
        <a:bodyPr/>
        <a:lstStyle/>
        <a:p>
          <a:endParaRPr lang="zh-CN" altLang="en-US" sz="1600"/>
        </a:p>
      </dgm:t>
    </dgm:pt>
    <dgm:pt modelId="{D1DD3686-6CC4-4DDD-BC34-F10A03E27A20}">
      <dgm:prSet custT="1"/>
      <dgm:spPr/>
      <dgm:t>
        <a:bodyPr/>
        <a:lstStyle/>
        <a:p>
          <a:r>
            <a:rPr lang="zh-CN" altLang="en-US" sz="1600" b="0" i="0" dirty="0" smtClean="0"/>
            <a:t>坚持协同实施</a:t>
          </a:r>
          <a:endParaRPr lang="zh-CN" altLang="en-US" sz="1600" dirty="0"/>
        </a:p>
      </dgm:t>
    </dgm:pt>
    <dgm:pt modelId="{900605CD-B62F-4A0D-BD44-C71F8341C608}" type="parTrans" cxnId="{59942AC5-590A-48B2-9FEF-A68E03D6B836}">
      <dgm:prSet/>
      <dgm:spPr/>
      <dgm:t>
        <a:bodyPr/>
        <a:lstStyle/>
        <a:p>
          <a:endParaRPr lang="zh-CN" altLang="en-US" sz="1600"/>
        </a:p>
      </dgm:t>
    </dgm:pt>
    <dgm:pt modelId="{C2483F66-78EE-459F-B243-F04E42336ACB}" type="sibTrans" cxnId="{59942AC5-590A-48B2-9FEF-A68E03D6B836}">
      <dgm:prSet/>
      <dgm:spPr/>
      <dgm:t>
        <a:bodyPr/>
        <a:lstStyle/>
        <a:p>
          <a:endParaRPr lang="zh-CN" altLang="en-US" sz="1600"/>
        </a:p>
      </dgm:t>
    </dgm:pt>
    <dgm:pt modelId="{4D9D7037-F3AD-4835-8708-A603385F3B11}">
      <dgm:prSet custT="1"/>
      <dgm:spPr/>
      <dgm:t>
        <a:bodyPr/>
        <a:lstStyle/>
        <a:p>
          <a:r>
            <a:rPr lang="zh-CN" altLang="en-US" sz="1600" b="0" i="0" dirty="0" smtClean="0"/>
            <a:t>落实工业节能与绿色标准制定、实施和监督工作的主体责任，充分发挥行业主管部门、节能监察机构、行业协会、社会组织、第三方机构、重点企业的积极性，形成工作合力，共同推进工业节能与绿色标准化工作。</a:t>
          </a:r>
          <a:endParaRPr lang="zh-CN" altLang="en-US" sz="1600" dirty="0"/>
        </a:p>
      </dgm:t>
    </dgm:pt>
    <dgm:pt modelId="{10324015-27F5-4DBD-9D5C-A3F7D695A635}" type="parTrans" cxnId="{0FCFEDE1-F297-41F5-84C6-7880227152DD}">
      <dgm:prSet/>
      <dgm:spPr/>
      <dgm:t>
        <a:bodyPr/>
        <a:lstStyle/>
        <a:p>
          <a:endParaRPr lang="zh-CN" altLang="en-US" sz="1600"/>
        </a:p>
      </dgm:t>
    </dgm:pt>
    <dgm:pt modelId="{4520968B-5492-488E-A618-5EB47CC0BE98}" type="sibTrans" cxnId="{0FCFEDE1-F297-41F5-84C6-7880227152DD}">
      <dgm:prSet/>
      <dgm:spPr/>
      <dgm:t>
        <a:bodyPr/>
        <a:lstStyle/>
        <a:p>
          <a:endParaRPr lang="zh-CN" altLang="en-US" sz="1600"/>
        </a:p>
      </dgm:t>
    </dgm:pt>
    <dgm:pt modelId="{32A63663-B11B-4ACE-976A-B812F7C5DE7A}" type="pres">
      <dgm:prSet presAssocID="{21A66541-7435-45BC-A10F-A106D2B505B7}" presName="linear" presStyleCnt="0">
        <dgm:presLayoutVars>
          <dgm:dir/>
          <dgm:animLvl val="lvl"/>
          <dgm:resizeHandles val="exact"/>
        </dgm:presLayoutVars>
      </dgm:prSet>
      <dgm:spPr/>
      <dgm:t>
        <a:bodyPr/>
        <a:lstStyle/>
        <a:p>
          <a:endParaRPr lang="zh-CN" altLang="en-US"/>
        </a:p>
      </dgm:t>
    </dgm:pt>
    <dgm:pt modelId="{339DB0C6-F2F9-4934-B5C8-9BB83FF79E47}" type="pres">
      <dgm:prSet presAssocID="{BFB171AC-A073-4F4A-9411-3EC37FDAF47E}" presName="parentLin" presStyleCnt="0"/>
      <dgm:spPr/>
    </dgm:pt>
    <dgm:pt modelId="{9F797089-24BE-4D5F-ABD1-AFDF00478229}" type="pres">
      <dgm:prSet presAssocID="{BFB171AC-A073-4F4A-9411-3EC37FDAF47E}" presName="parentLeftMargin" presStyleLbl="node1" presStyleIdx="0" presStyleCnt="3"/>
      <dgm:spPr/>
      <dgm:t>
        <a:bodyPr/>
        <a:lstStyle/>
        <a:p>
          <a:endParaRPr lang="zh-CN" altLang="en-US"/>
        </a:p>
      </dgm:t>
    </dgm:pt>
    <dgm:pt modelId="{888B41A6-3A40-4647-B828-C47CBFE47D67}" type="pres">
      <dgm:prSet presAssocID="{BFB171AC-A073-4F4A-9411-3EC37FDAF47E}" presName="parentText" presStyleLbl="node1" presStyleIdx="0" presStyleCnt="3">
        <dgm:presLayoutVars>
          <dgm:chMax val="0"/>
          <dgm:bulletEnabled val="1"/>
        </dgm:presLayoutVars>
      </dgm:prSet>
      <dgm:spPr/>
      <dgm:t>
        <a:bodyPr/>
        <a:lstStyle/>
        <a:p>
          <a:endParaRPr lang="zh-CN" altLang="en-US"/>
        </a:p>
      </dgm:t>
    </dgm:pt>
    <dgm:pt modelId="{0EF25E01-DE45-4987-9837-144FC2D0E9E0}" type="pres">
      <dgm:prSet presAssocID="{BFB171AC-A073-4F4A-9411-3EC37FDAF47E}" presName="negativeSpace" presStyleCnt="0"/>
      <dgm:spPr/>
    </dgm:pt>
    <dgm:pt modelId="{B0198CEC-1DA2-41DD-A891-F1F1B4A669D9}" type="pres">
      <dgm:prSet presAssocID="{BFB171AC-A073-4F4A-9411-3EC37FDAF47E}" presName="childText" presStyleLbl="conFgAcc1" presStyleIdx="0" presStyleCnt="3">
        <dgm:presLayoutVars>
          <dgm:bulletEnabled val="1"/>
        </dgm:presLayoutVars>
      </dgm:prSet>
      <dgm:spPr/>
      <dgm:t>
        <a:bodyPr/>
        <a:lstStyle/>
        <a:p>
          <a:endParaRPr lang="zh-CN" altLang="en-US"/>
        </a:p>
      </dgm:t>
    </dgm:pt>
    <dgm:pt modelId="{0C489E66-AB1A-4DAB-B84E-4EACC0BE959E}" type="pres">
      <dgm:prSet presAssocID="{C40720E0-68C8-4B8F-BF4C-E425C794DED8}" presName="spaceBetweenRectangles" presStyleCnt="0"/>
      <dgm:spPr/>
    </dgm:pt>
    <dgm:pt modelId="{BAD22A0A-F874-4B08-A2EA-9E66B37ADF6A}" type="pres">
      <dgm:prSet presAssocID="{6F5E8EBA-75A0-4D32-9C2B-E532AE80C709}" presName="parentLin" presStyleCnt="0"/>
      <dgm:spPr/>
    </dgm:pt>
    <dgm:pt modelId="{ECB74DFC-CC41-439E-B02B-0B24A6E389FB}" type="pres">
      <dgm:prSet presAssocID="{6F5E8EBA-75A0-4D32-9C2B-E532AE80C709}" presName="parentLeftMargin" presStyleLbl="node1" presStyleIdx="0" presStyleCnt="3"/>
      <dgm:spPr/>
      <dgm:t>
        <a:bodyPr/>
        <a:lstStyle/>
        <a:p>
          <a:endParaRPr lang="zh-CN" altLang="en-US"/>
        </a:p>
      </dgm:t>
    </dgm:pt>
    <dgm:pt modelId="{AD28266F-FBA2-4BE1-A767-BC16769EC1A1}" type="pres">
      <dgm:prSet presAssocID="{6F5E8EBA-75A0-4D32-9C2B-E532AE80C709}" presName="parentText" presStyleLbl="node1" presStyleIdx="1" presStyleCnt="3">
        <dgm:presLayoutVars>
          <dgm:chMax val="0"/>
          <dgm:bulletEnabled val="1"/>
        </dgm:presLayoutVars>
      </dgm:prSet>
      <dgm:spPr/>
      <dgm:t>
        <a:bodyPr/>
        <a:lstStyle/>
        <a:p>
          <a:endParaRPr lang="zh-CN" altLang="en-US"/>
        </a:p>
      </dgm:t>
    </dgm:pt>
    <dgm:pt modelId="{FB928047-C7E0-4B74-AD96-5361D017E67E}" type="pres">
      <dgm:prSet presAssocID="{6F5E8EBA-75A0-4D32-9C2B-E532AE80C709}" presName="negativeSpace" presStyleCnt="0"/>
      <dgm:spPr/>
    </dgm:pt>
    <dgm:pt modelId="{30E7A489-FA57-4AC3-85BF-AE1346EF0055}" type="pres">
      <dgm:prSet presAssocID="{6F5E8EBA-75A0-4D32-9C2B-E532AE80C709}" presName="childText" presStyleLbl="conFgAcc1" presStyleIdx="1" presStyleCnt="3">
        <dgm:presLayoutVars>
          <dgm:bulletEnabled val="1"/>
        </dgm:presLayoutVars>
      </dgm:prSet>
      <dgm:spPr/>
      <dgm:t>
        <a:bodyPr/>
        <a:lstStyle/>
        <a:p>
          <a:endParaRPr lang="zh-CN" altLang="en-US"/>
        </a:p>
      </dgm:t>
    </dgm:pt>
    <dgm:pt modelId="{BD97096A-58BE-40A3-83D2-019A360FFB58}" type="pres">
      <dgm:prSet presAssocID="{06B0454A-1082-4D7E-B62C-CADC70C6AFF3}" presName="spaceBetweenRectangles" presStyleCnt="0"/>
      <dgm:spPr/>
    </dgm:pt>
    <dgm:pt modelId="{EF4E48BE-DC1A-4D02-8477-522AB925C96E}" type="pres">
      <dgm:prSet presAssocID="{D1DD3686-6CC4-4DDD-BC34-F10A03E27A20}" presName="parentLin" presStyleCnt="0"/>
      <dgm:spPr/>
    </dgm:pt>
    <dgm:pt modelId="{C1581C67-B0D2-4259-BED9-C1901818BA7D}" type="pres">
      <dgm:prSet presAssocID="{D1DD3686-6CC4-4DDD-BC34-F10A03E27A20}" presName="parentLeftMargin" presStyleLbl="node1" presStyleIdx="1" presStyleCnt="3"/>
      <dgm:spPr/>
      <dgm:t>
        <a:bodyPr/>
        <a:lstStyle/>
        <a:p>
          <a:endParaRPr lang="zh-CN" altLang="en-US"/>
        </a:p>
      </dgm:t>
    </dgm:pt>
    <dgm:pt modelId="{238BD1C1-09D3-4DC6-932C-0480A8F31C96}" type="pres">
      <dgm:prSet presAssocID="{D1DD3686-6CC4-4DDD-BC34-F10A03E27A20}" presName="parentText" presStyleLbl="node1" presStyleIdx="2" presStyleCnt="3">
        <dgm:presLayoutVars>
          <dgm:chMax val="0"/>
          <dgm:bulletEnabled val="1"/>
        </dgm:presLayoutVars>
      </dgm:prSet>
      <dgm:spPr/>
      <dgm:t>
        <a:bodyPr/>
        <a:lstStyle/>
        <a:p>
          <a:endParaRPr lang="zh-CN" altLang="en-US"/>
        </a:p>
      </dgm:t>
    </dgm:pt>
    <dgm:pt modelId="{3057FCF6-AC30-4203-BE2B-9E71CBEFC608}" type="pres">
      <dgm:prSet presAssocID="{D1DD3686-6CC4-4DDD-BC34-F10A03E27A20}" presName="negativeSpace" presStyleCnt="0"/>
      <dgm:spPr/>
    </dgm:pt>
    <dgm:pt modelId="{0BE97770-1D95-406E-9E13-33B1A536D951}" type="pres">
      <dgm:prSet presAssocID="{D1DD3686-6CC4-4DDD-BC34-F10A03E27A20}" presName="childText" presStyleLbl="conFgAcc1" presStyleIdx="2" presStyleCnt="3">
        <dgm:presLayoutVars>
          <dgm:bulletEnabled val="1"/>
        </dgm:presLayoutVars>
      </dgm:prSet>
      <dgm:spPr/>
      <dgm:t>
        <a:bodyPr/>
        <a:lstStyle/>
        <a:p>
          <a:endParaRPr lang="zh-CN" altLang="en-US"/>
        </a:p>
      </dgm:t>
    </dgm:pt>
  </dgm:ptLst>
  <dgm:cxnLst>
    <dgm:cxn modelId="{0FCFEDE1-F297-41F5-84C6-7880227152DD}" srcId="{D1DD3686-6CC4-4DDD-BC34-F10A03E27A20}" destId="{4D9D7037-F3AD-4835-8708-A603385F3B11}" srcOrd="0" destOrd="0" parTransId="{10324015-27F5-4DBD-9D5C-A3F7D695A635}" sibTransId="{4520968B-5492-488E-A618-5EB47CC0BE98}"/>
    <dgm:cxn modelId="{3778531F-4705-42A3-9527-1579F8F725F0}" type="presOf" srcId="{BFB171AC-A073-4F4A-9411-3EC37FDAF47E}" destId="{9F797089-24BE-4D5F-ABD1-AFDF00478229}" srcOrd="0" destOrd="0" presId="urn:microsoft.com/office/officeart/2005/8/layout/list1"/>
    <dgm:cxn modelId="{955D58EA-D6BF-4C15-97C1-492203209BD8}" srcId="{21A66541-7435-45BC-A10F-A106D2B505B7}" destId="{BFB171AC-A073-4F4A-9411-3EC37FDAF47E}" srcOrd="0" destOrd="0" parTransId="{EA3DAF3D-91D3-4EB9-8F8C-24D13EFEAD46}" sibTransId="{C40720E0-68C8-4B8F-BF4C-E425C794DED8}"/>
    <dgm:cxn modelId="{C5E6E6AC-5DFF-4673-B97D-1C336E50FFCF}" type="presOf" srcId="{D1DD3686-6CC4-4DDD-BC34-F10A03E27A20}" destId="{C1581C67-B0D2-4259-BED9-C1901818BA7D}" srcOrd="0" destOrd="0" presId="urn:microsoft.com/office/officeart/2005/8/layout/list1"/>
    <dgm:cxn modelId="{63FDE49F-2ED5-4A82-AC46-A40DB465A7F8}" type="presOf" srcId="{6F5E8EBA-75A0-4D32-9C2B-E532AE80C709}" destId="{AD28266F-FBA2-4BE1-A767-BC16769EC1A1}" srcOrd="1" destOrd="0" presId="urn:microsoft.com/office/officeart/2005/8/layout/list1"/>
    <dgm:cxn modelId="{4EDADC63-022D-440B-91D0-6DF116875D94}" type="presOf" srcId="{708106FC-569E-489A-A94F-DBAFABD409E6}" destId="{B0198CEC-1DA2-41DD-A891-F1F1B4A669D9}" srcOrd="0" destOrd="0" presId="urn:microsoft.com/office/officeart/2005/8/layout/list1"/>
    <dgm:cxn modelId="{A5AFA1EE-0F74-4213-954F-60A9CCA385BE}" type="presOf" srcId="{6F5E8EBA-75A0-4D32-9C2B-E532AE80C709}" destId="{ECB74DFC-CC41-439E-B02B-0B24A6E389FB}" srcOrd="0" destOrd="0" presId="urn:microsoft.com/office/officeart/2005/8/layout/list1"/>
    <dgm:cxn modelId="{1F617460-510A-41CC-B400-64B657A66E21}" type="presOf" srcId="{21A66541-7435-45BC-A10F-A106D2B505B7}" destId="{32A63663-B11B-4ACE-976A-B812F7C5DE7A}" srcOrd="0" destOrd="0" presId="urn:microsoft.com/office/officeart/2005/8/layout/list1"/>
    <dgm:cxn modelId="{6A157A05-2668-4EEB-8633-F2C37797DF8D}" type="presOf" srcId="{4D9D7037-F3AD-4835-8708-A603385F3B11}" destId="{0BE97770-1D95-406E-9E13-33B1A536D951}" srcOrd="0" destOrd="0" presId="urn:microsoft.com/office/officeart/2005/8/layout/list1"/>
    <dgm:cxn modelId="{FF831FA1-5BA5-4818-85A3-96145B81FF76}" srcId="{BFB171AC-A073-4F4A-9411-3EC37FDAF47E}" destId="{708106FC-569E-489A-A94F-DBAFABD409E6}" srcOrd="0" destOrd="0" parTransId="{60613241-C1EA-43FB-BDB0-EDE2386D67DF}" sibTransId="{55A75340-A75C-44E3-A6B9-DDD1C8B2679C}"/>
    <dgm:cxn modelId="{4E088677-5007-4D4D-8081-3822EC8BA968}" type="presOf" srcId="{87144C3C-E203-4E46-9A32-E524B9457635}" destId="{30E7A489-FA57-4AC3-85BF-AE1346EF0055}" srcOrd="0" destOrd="0" presId="urn:microsoft.com/office/officeart/2005/8/layout/list1"/>
    <dgm:cxn modelId="{A7075F83-6BC5-4C0C-9442-4FED3942988F}" srcId="{6F5E8EBA-75A0-4D32-9C2B-E532AE80C709}" destId="{87144C3C-E203-4E46-9A32-E524B9457635}" srcOrd="0" destOrd="0" parTransId="{E323D7D2-9E6F-4D45-A7F5-FB2BF2784DE1}" sibTransId="{41F28F71-26F2-490A-9025-2DF93F6E97A3}"/>
    <dgm:cxn modelId="{F8F52BC9-AD24-4777-85A9-52906C7A195F}" type="presOf" srcId="{BFB171AC-A073-4F4A-9411-3EC37FDAF47E}" destId="{888B41A6-3A40-4647-B828-C47CBFE47D67}" srcOrd="1" destOrd="0" presId="urn:microsoft.com/office/officeart/2005/8/layout/list1"/>
    <dgm:cxn modelId="{0D58698C-9E75-4889-98CE-D2EC8DF26C39}" srcId="{21A66541-7435-45BC-A10F-A106D2B505B7}" destId="{6F5E8EBA-75A0-4D32-9C2B-E532AE80C709}" srcOrd="1" destOrd="0" parTransId="{D00CE9F1-0F44-41F6-9333-E63877409B51}" sibTransId="{06B0454A-1082-4D7E-B62C-CADC70C6AFF3}"/>
    <dgm:cxn modelId="{59942AC5-590A-48B2-9FEF-A68E03D6B836}" srcId="{21A66541-7435-45BC-A10F-A106D2B505B7}" destId="{D1DD3686-6CC4-4DDD-BC34-F10A03E27A20}" srcOrd="2" destOrd="0" parTransId="{900605CD-B62F-4A0D-BD44-C71F8341C608}" sibTransId="{C2483F66-78EE-459F-B243-F04E42336ACB}"/>
    <dgm:cxn modelId="{FD01A3F6-71A4-4FAA-AA64-6D0B0CCA88EB}" type="presOf" srcId="{D1DD3686-6CC4-4DDD-BC34-F10A03E27A20}" destId="{238BD1C1-09D3-4DC6-932C-0480A8F31C96}" srcOrd="1" destOrd="0" presId="urn:microsoft.com/office/officeart/2005/8/layout/list1"/>
    <dgm:cxn modelId="{68CBDD20-FA43-42B5-9F8E-1E0F61ACD5B5}" type="presParOf" srcId="{32A63663-B11B-4ACE-976A-B812F7C5DE7A}" destId="{339DB0C6-F2F9-4934-B5C8-9BB83FF79E47}" srcOrd="0" destOrd="0" presId="urn:microsoft.com/office/officeart/2005/8/layout/list1"/>
    <dgm:cxn modelId="{8BBFF608-D539-4951-A939-3B2CD3E6E9D0}" type="presParOf" srcId="{339DB0C6-F2F9-4934-B5C8-9BB83FF79E47}" destId="{9F797089-24BE-4D5F-ABD1-AFDF00478229}" srcOrd="0" destOrd="0" presId="urn:microsoft.com/office/officeart/2005/8/layout/list1"/>
    <dgm:cxn modelId="{E0E82991-A789-4B65-85C5-E1FB942FE38A}" type="presParOf" srcId="{339DB0C6-F2F9-4934-B5C8-9BB83FF79E47}" destId="{888B41A6-3A40-4647-B828-C47CBFE47D67}" srcOrd="1" destOrd="0" presId="urn:microsoft.com/office/officeart/2005/8/layout/list1"/>
    <dgm:cxn modelId="{96AED4E7-989B-49C2-A568-18F979290C9C}" type="presParOf" srcId="{32A63663-B11B-4ACE-976A-B812F7C5DE7A}" destId="{0EF25E01-DE45-4987-9837-144FC2D0E9E0}" srcOrd="1" destOrd="0" presId="urn:microsoft.com/office/officeart/2005/8/layout/list1"/>
    <dgm:cxn modelId="{09BBD7C4-0300-4E31-B129-04C4C2C8EF5E}" type="presParOf" srcId="{32A63663-B11B-4ACE-976A-B812F7C5DE7A}" destId="{B0198CEC-1DA2-41DD-A891-F1F1B4A669D9}" srcOrd="2" destOrd="0" presId="urn:microsoft.com/office/officeart/2005/8/layout/list1"/>
    <dgm:cxn modelId="{023E18D8-DC2E-406E-A610-29AF63266A58}" type="presParOf" srcId="{32A63663-B11B-4ACE-976A-B812F7C5DE7A}" destId="{0C489E66-AB1A-4DAB-B84E-4EACC0BE959E}" srcOrd="3" destOrd="0" presId="urn:microsoft.com/office/officeart/2005/8/layout/list1"/>
    <dgm:cxn modelId="{161CC2AF-9040-490E-B3A8-8ADCA0814AA5}" type="presParOf" srcId="{32A63663-B11B-4ACE-976A-B812F7C5DE7A}" destId="{BAD22A0A-F874-4B08-A2EA-9E66B37ADF6A}" srcOrd="4" destOrd="0" presId="urn:microsoft.com/office/officeart/2005/8/layout/list1"/>
    <dgm:cxn modelId="{44AECE29-A079-474F-BE8B-5F3240B40122}" type="presParOf" srcId="{BAD22A0A-F874-4B08-A2EA-9E66B37ADF6A}" destId="{ECB74DFC-CC41-439E-B02B-0B24A6E389FB}" srcOrd="0" destOrd="0" presId="urn:microsoft.com/office/officeart/2005/8/layout/list1"/>
    <dgm:cxn modelId="{0A4AC520-F7A6-4B9D-810A-BCD01F71DE4A}" type="presParOf" srcId="{BAD22A0A-F874-4B08-A2EA-9E66B37ADF6A}" destId="{AD28266F-FBA2-4BE1-A767-BC16769EC1A1}" srcOrd="1" destOrd="0" presId="urn:microsoft.com/office/officeart/2005/8/layout/list1"/>
    <dgm:cxn modelId="{D685A778-DD66-4E80-B75E-000D7CEE8A14}" type="presParOf" srcId="{32A63663-B11B-4ACE-976A-B812F7C5DE7A}" destId="{FB928047-C7E0-4B74-AD96-5361D017E67E}" srcOrd="5" destOrd="0" presId="urn:microsoft.com/office/officeart/2005/8/layout/list1"/>
    <dgm:cxn modelId="{34291E9F-CCCD-4AD7-8C70-6E3ED8B99BBB}" type="presParOf" srcId="{32A63663-B11B-4ACE-976A-B812F7C5DE7A}" destId="{30E7A489-FA57-4AC3-85BF-AE1346EF0055}" srcOrd="6" destOrd="0" presId="urn:microsoft.com/office/officeart/2005/8/layout/list1"/>
    <dgm:cxn modelId="{844D9EB1-AA21-4229-9E9F-2F829E3706D2}" type="presParOf" srcId="{32A63663-B11B-4ACE-976A-B812F7C5DE7A}" destId="{BD97096A-58BE-40A3-83D2-019A360FFB58}" srcOrd="7" destOrd="0" presId="urn:microsoft.com/office/officeart/2005/8/layout/list1"/>
    <dgm:cxn modelId="{9CFCE486-76E4-486D-AD9F-B7708C06D1B7}" type="presParOf" srcId="{32A63663-B11B-4ACE-976A-B812F7C5DE7A}" destId="{EF4E48BE-DC1A-4D02-8477-522AB925C96E}" srcOrd="8" destOrd="0" presId="urn:microsoft.com/office/officeart/2005/8/layout/list1"/>
    <dgm:cxn modelId="{92B494D1-74AC-4B37-AA85-7B3BFC72F68A}" type="presParOf" srcId="{EF4E48BE-DC1A-4D02-8477-522AB925C96E}" destId="{C1581C67-B0D2-4259-BED9-C1901818BA7D}" srcOrd="0" destOrd="0" presId="urn:microsoft.com/office/officeart/2005/8/layout/list1"/>
    <dgm:cxn modelId="{6A7BFD6B-C6DC-484E-85EB-74861DD89116}" type="presParOf" srcId="{EF4E48BE-DC1A-4D02-8477-522AB925C96E}" destId="{238BD1C1-09D3-4DC6-932C-0480A8F31C96}" srcOrd="1" destOrd="0" presId="urn:microsoft.com/office/officeart/2005/8/layout/list1"/>
    <dgm:cxn modelId="{E5344698-E7DE-4B17-89C7-701CC0540901}" type="presParOf" srcId="{32A63663-B11B-4ACE-976A-B812F7C5DE7A}" destId="{3057FCF6-AC30-4203-BE2B-9E71CBEFC608}" srcOrd="9" destOrd="0" presId="urn:microsoft.com/office/officeart/2005/8/layout/list1"/>
    <dgm:cxn modelId="{1CEC4A35-22FE-4790-9CE6-56A7D6B016C1}" type="presParOf" srcId="{32A63663-B11B-4ACE-976A-B812F7C5DE7A}" destId="{0BE97770-1D95-406E-9E13-33B1A536D951}"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F51080-BB22-43C8-B435-241D84EA368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132ED069-74A8-4E3E-B987-A9E78B2F16F8}">
      <dgm:prSet phldrT="[文本]"/>
      <dgm:spPr/>
      <dgm:t>
        <a:bodyPr/>
        <a:lstStyle/>
        <a:p>
          <a:r>
            <a:rPr lang="zh-CN" altLang="en-US" b="0" i="0" dirty="0" smtClean="0"/>
            <a:t>加强工业节能与绿色标准制修订</a:t>
          </a:r>
          <a:endParaRPr lang="zh-CN" altLang="en-US" dirty="0"/>
        </a:p>
      </dgm:t>
    </dgm:pt>
    <dgm:pt modelId="{7D14CC65-9241-40D2-884C-16D1ACEE558A}" type="parTrans" cxnId="{DB8193F7-366E-46F0-B940-F51569FC85BE}">
      <dgm:prSet/>
      <dgm:spPr/>
      <dgm:t>
        <a:bodyPr/>
        <a:lstStyle/>
        <a:p>
          <a:endParaRPr lang="zh-CN" altLang="en-US"/>
        </a:p>
      </dgm:t>
    </dgm:pt>
    <dgm:pt modelId="{E1A37428-5549-4BB9-96BB-236BCE143DEC}" type="sibTrans" cxnId="{DB8193F7-366E-46F0-B940-F51569FC85BE}">
      <dgm:prSet/>
      <dgm:spPr/>
      <dgm:t>
        <a:bodyPr/>
        <a:lstStyle/>
        <a:p>
          <a:endParaRPr lang="zh-CN" altLang="en-US"/>
        </a:p>
      </dgm:t>
    </dgm:pt>
    <dgm:pt modelId="{ED635A86-BD44-482F-BED4-1D97A02B35F9}">
      <dgm:prSet phldrT="[文本]"/>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b="0" i="0" dirty="0" smtClean="0"/>
            <a:t>强化工业节能与绿色标准实施</a:t>
          </a:r>
          <a:endParaRPr lang="zh-CN" altLang="en-US" dirty="0"/>
        </a:p>
      </dgm:t>
    </dgm:pt>
    <dgm:pt modelId="{C184650B-DF49-46F8-B52E-E5C0FC7A5DE0}" type="parTrans" cxnId="{FE6FBD8E-E354-4C99-ABE9-529FB97C5171}">
      <dgm:prSet/>
      <dgm:spPr/>
      <dgm:t>
        <a:bodyPr/>
        <a:lstStyle/>
        <a:p>
          <a:endParaRPr lang="zh-CN" altLang="en-US"/>
        </a:p>
      </dgm:t>
    </dgm:pt>
    <dgm:pt modelId="{15E43FFC-3CB5-42EC-829A-9568EF7E1194}" type="sibTrans" cxnId="{FE6FBD8E-E354-4C99-ABE9-529FB97C5171}">
      <dgm:prSet/>
      <dgm:spPr/>
      <dgm:t>
        <a:bodyPr/>
        <a:lstStyle/>
        <a:p>
          <a:endParaRPr lang="zh-CN" altLang="en-US"/>
        </a:p>
      </dgm:t>
    </dgm:pt>
    <dgm:pt modelId="{2B984B15-23CD-4BA0-ABF3-6649A9FA43C5}">
      <dgm:prSet phldrT="[文本]"/>
      <dgm:spPr/>
      <dgm:t>
        <a:bodyPr/>
        <a:lstStyle/>
        <a:p>
          <a:r>
            <a:rPr lang="zh-CN" altLang="en-US" b="0" i="0" dirty="0" smtClean="0"/>
            <a:t>提升工业节能与绿色标准基础能力</a:t>
          </a:r>
          <a:endParaRPr lang="zh-CN" altLang="en-US" dirty="0"/>
        </a:p>
      </dgm:t>
    </dgm:pt>
    <dgm:pt modelId="{870D2717-D044-4FAD-A2C0-C82652632F4A}" type="parTrans" cxnId="{245972C6-511A-42D4-8F4B-2AB5E29E6E9A}">
      <dgm:prSet/>
      <dgm:spPr/>
      <dgm:t>
        <a:bodyPr/>
        <a:lstStyle/>
        <a:p>
          <a:endParaRPr lang="zh-CN" altLang="en-US"/>
        </a:p>
      </dgm:t>
    </dgm:pt>
    <dgm:pt modelId="{D2E13021-DC42-418A-B1D1-5FF87CF7E835}" type="sibTrans" cxnId="{245972C6-511A-42D4-8F4B-2AB5E29E6E9A}">
      <dgm:prSet/>
      <dgm:spPr/>
      <dgm:t>
        <a:bodyPr/>
        <a:lstStyle/>
        <a:p>
          <a:endParaRPr lang="zh-CN" altLang="en-US"/>
        </a:p>
      </dgm:t>
    </dgm:pt>
    <dgm:pt modelId="{CF130ADE-116E-4D48-A37D-E4AE2A40968E}" type="pres">
      <dgm:prSet presAssocID="{A6F51080-BB22-43C8-B435-241D84EA368D}" presName="Name0" presStyleCnt="0">
        <dgm:presLayoutVars>
          <dgm:chMax val="7"/>
          <dgm:chPref val="7"/>
          <dgm:dir/>
        </dgm:presLayoutVars>
      </dgm:prSet>
      <dgm:spPr/>
      <dgm:t>
        <a:bodyPr/>
        <a:lstStyle/>
        <a:p>
          <a:endParaRPr lang="zh-CN" altLang="en-US"/>
        </a:p>
      </dgm:t>
    </dgm:pt>
    <dgm:pt modelId="{3143FC1B-4C3B-402E-8D09-8D7FF26AA8B9}" type="pres">
      <dgm:prSet presAssocID="{A6F51080-BB22-43C8-B435-241D84EA368D}" presName="Name1" presStyleCnt="0"/>
      <dgm:spPr/>
    </dgm:pt>
    <dgm:pt modelId="{71A03C25-0B5F-45D5-B279-7969C3DD6C86}" type="pres">
      <dgm:prSet presAssocID="{A6F51080-BB22-43C8-B435-241D84EA368D}" presName="cycle" presStyleCnt="0"/>
      <dgm:spPr/>
    </dgm:pt>
    <dgm:pt modelId="{5E399656-9D73-4DD7-82C8-058940E0419D}" type="pres">
      <dgm:prSet presAssocID="{A6F51080-BB22-43C8-B435-241D84EA368D}" presName="srcNode" presStyleLbl="node1" presStyleIdx="0" presStyleCnt="3"/>
      <dgm:spPr/>
    </dgm:pt>
    <dgm:pt modelId="{ADEA612D-A0BF-420C-B215-DE3E5B10C30B}" type="pres">
      <dgm:prSet presAssocID="{A6F51080-BB22-43C8-B435-241D84EA368D}" presName="conn" presStyleLbl="parChTrans1D2" presStyleIdx="0" presStyleCnt="1"/>
      <dgm:spPr/>
      <dgm:t>
        <a:bodyPr/>
        <a:lstStyle/>
        <a:p>
          <a:endParaRPr lang="zh-CN" altLang="en-US"/>
        </a:p>
      </dgm:t>
    </dgm:pt>
    <dgm:pt modelId="{F974436A-0B26-493B-B1AB-C516A6A0E7C6}" type="pres">
      <dgm:prSet presAssocID="{A6F51080-BB22-43C8-B435-241D84EA368D}" presName="extraNode" presStyleLbl="node1" presStyleIdx="0" presStyleCnt="3"/>
      <dgm:spPr/>
    </dgm:pt>
    <dgm:pt modelId="{996F776C-D447-447A-9CFD-474458F07EC0}" type="pres">
      <dgm:prSet presAssocID="{A6F51080-BB22-43C8-B435-241D84EA368D}" presName="dstNode" presStyleLbl="node1" presStyleIdx="0" presStyleCnt="3"/>
      <dgm:spPr/>
    </dgm:pt>
    <dgm:pt modelId="{5F56AC49-310B-44F0-A5D3-250E3DA055A3}" type="pres">
      <dgm:prSet presAssocID="{132ED069-74A8-4E3E-B987-A9E78B2F16F8}" presName="text_1" presStyleLbl="node1" presStyleIdx="0" presStyleCnt="3">
        <dgm:presLayoutVars>
          <dgm:bulletEnabled val="1"/>
        </dgm:presLayoutVars>
      </dgm:prSet>
      <dgm:spPr/>
      <dgm:t>
        <a:bodyPr/>
        <a:lstStyle/>
        <a:p>
          <a:endParaRPr lang="zh-CN" altLang="en-US"/>
        </a:p>
      </dgm:t>
    </dgm:pt>
    <dgm:pt modelId="{AF4F984B-28EA-4FAE-9130-29974EE37DD4}" type="pres">
      <dgm:prSet presAssocID="{132ED069-74A8-4E3E-B987-A9E78B2F16F8}" presName="accent_1" presStyleCnt="0"/>
      <dgm:spPr/>
    </dgm:pt>
    <dgm:pt modelId="{77AF5340-AA07-4CBD-A041-26A2122C3CDE}" type="pres">
      <dgm:prSet presAssocID="{132ED069-74A8-4E3E-B987-A9E78B2F16F8}" presName="accentRepeatNode" presStyleLbl="solidFgAcc1" presStyleIdx="0" presStyleCnt="3"/>
      <dgm:spPr/>
    </dgm:pt>
    <dgm:pt modelId="{866D075F-0841-4D77-BD04-46B0F11292A4}" type="pres">
      <dgm:prSet presAssocID="{ED635A86-BD44-482F-BED4-1D97A02B35F9}" presName="text_2" presStyleLbl="node1" presStyleIdx="1" presStyleCnt="3">
        <dgm:presLayoutVars>
          <dgm:bulletEnabled val="1"/>
        </dgm:presLayoutVars>
      </dgm:prSet>
      <dgm:spPr/>
      <dgm:t>
        <a:bodyPr/>
        <a:lstStyle/>
        <a:p>
          <a:endParaRPr lang="zh-CN" altLang="en-US"/>
        </a:p>
      </dgm:t>
    </dgm:pt>
    <dgm:pt modelId="{C217E916-600D-49BA-A51D-F02F968CEB53}" type="pres">
      <dgm:prSet presAssocID="{ED635A86-BD44-482F-BED4-1D97A02B35F9}" presName="accent_2" presStyleCnt="0"/>
      <dgm:spPr/>
    </dgm:pt>
    <dgm:pt modelId="{4FB03A67-A19E-4774-801C-53A483FA2FD0}" type="pres">
      <dgm:prSet presAssocID="{ED635A86-BD44-482F-BED4-1D97A02B35F9}" presName="accentRepeatNode" presStyleLbl="solidFgAcc1" presStyleIdx="1" presStyleCnt="3"/>
      <dgm:spPr/>
    </dgm:pt>
    <dgm:pt modelId="{2F385564-18ED-46E7-8538-1C5B6AFBD320}" type="pres">
      <dgm:prSet presAssocID="{2B984B15-23CD-4BA0-ABF3-6649A9FA43C5}" presName="text_3" presStyleLbl="node1" presStyleIdx="2" presStyleCnt="3">
        <dgm:presLayoutVars>
          <dgm:bulletEnabled val="1"/>
        </dgm:presLayoutVars>
      </dgm:prSet>
      <dgm:spPr/>
      <dgm:t>
        <a:bodyPr/>
        <a:lstStyle/>
        <a:p>
          <a:endParaRPr lang="zh-CN" altLang="en-US"/>
        </a:p>
      </dgm:t>
    </dgm:pt>
    <dgm:pt modelId="{3F5FDB5B-1222-41B2-92F0-E2876938EC7C}" type="pres">
      <dgm:prSet presAssocID="{2B984B15-23CD-4BA0-ABF3-6649A9FA43C5}" presName="accent_3" presStyleCnt="0"/>
      <dgm:spPr/>
    </dgm:pt>
    <dgm:pt modelId="{97A79638-0C58-4702-AD60-3C452C9375D4}" type="pres">
      <dgm:prSet presAssocID="{2B984B15-23CD-4BA0-ABF3-6649A9FA43C5}" presName="accentRepeatNode" presStyleLbl="solidFgAcc1" presStyleIdx="2" presStyleCnt="3"/>
      <dgm:spPr/>
    </dgm:pt>
  </dgm:ptLst>
  <dgm:cxnLst>
    <dgm:cxn modelId="{C6D0F408-BA3A-4D23-BB90-CC5DA8D24D81}" type="presOf" srcId="{ED635A86-BD44-482F-BED4-1D97A02B35F9}" destId="{866D075F-0841-4D77-BD04-46B0F11292A4}" srcOrd="0" destOrd="0" presId="urn:microsoft.com/office/officeart/2008/layout/VerticalCurvedList"/>
    <dgm:cxn modelId="{C682E477-3D7E-4692-8DC9-803180957850}" type="presOf" srcId="{132ED069-74A8-4E3E-B987-A9E78B2F16F8}" destId="{5F56AC49-310B-44F0-A5D3-250E3DA055A3}" srcOrd="0" destOrd="0" presId="urn:microsoft.com/office/officeart/2008/layout/VerticalCurvedList"/>
    <dgm:cxn modelId="{D1AFA34B-AB45-4C7E-8AEF-A338446F4C04}" type="presOf" srcId="{A6F51080-BB22-43C8-B435-241D84EA368D}" destId="{CF130ADE-116E-4D48-A37D-E4AE2A40968E}" srcOrd="0" destOrd="0" presId="urn:microsoft.com/office/officeart/2008/layout/VerticalCurvedList"/>
    <dgm:cxn modelId="{52A481E9-B365-4C3C-91A8-1CC7BD366AEF}" type="presOf" srcId="{E1A37428-5549-4BB9-96BB-236BCE143DEC}" destId="{ADEA612D-A0BF-420C-B215-DE3E5B10C30B}" srcOrd="0" destOrd="0" presId="urn:microsoft.com/office/officeart/2008/layout/VerticalCurvedList"/>
    <dgm:cxn modelId="{FE6FBD8E-E354-4C99-ABE9-529FB97C5171}" srcId="{A6F51080-BB22-43C8-B435-241D84EA368D}" destId="{ED635A86-BD44-482F-BED4-1D97A02B35F9}" srcOrd="1" destOrd="0" parTransId="{C184650B-DF49-46F8-B52E-E5C0FC7A5DE0}" sibTransId="{15E43FFC-3CB5-42EC-829A-9568EF7E1194}"/>
    <dgm:cxn modelId="{DB8193F7-366E-46F0-B940-F51569FC85BE}" srcId="{A6F51080-BB22-43C8-B435-241D84EA368D}" destId="{132ED069-74A8-4E3E-B987-A9E78B2F16F8}" srcOrd="0" destOrd="0" parTransId="{7D14CC65-9241-40D2-884C-16D1ACEE558A}" sibTransId="{E1A37428-5549-4BB9-96BB-236BCE143DEC}"/>
    <dgm:cxn modelId="{7035FF00-93AB-4231-A94A-DBABF2E98DB2}" type="presOf" srcId="{2B984B15-23CD-4BA0-ABF3-6649A9FA43C5}" destId="{2F385564-18ED-46E7-8538-1C5B6AFBD320}" srcOrd="0" destOrd="0" presId="urn:microsoft.com/office/officeart/2008/layout/VerticalCurvedList"/>
    <dgm:cxn modelId="{245972C6-511A-42D4-8F4B-2AB5E29E6E9A}" srcId="{A6F51080-BB22-43C8-B435-241D84EA368D}" destId="{2B984B15-23CD-4BA0-ABF3-6649A9FA43C5}" srcOrd="2" destOrd="0" parTransId="{870D2717-D044-4FAD-A2C0-C82652632F4A}" sibTransId="{D2E13021-DC42-418A-B1D1-5FF87CF7E835}"/>
    <dgm:cxn modelId="{94FC78E1-100C-4FE4-B13F-3B8DAD369ACC}" type="presParOf" srcId="{CF130ADE-116E-4D48-A37D-E4AE2A40968E}" destId="{3143FC1B-4C3B-402E-8D09-8D7FF26AA8B9}" srcOrd="0" destOrd="0" presId="urn:microsoft.com/office/officeart/2008/layout/VerticalCurvedList"/>
    <dgm:cxn modelId="{AE582D09-0CE1-42EC-8F76-ECB00962682C}" type="presParOf" srcId="{3143FC1B-4C3B-402E-8D09-8D7FF26AA8B9}" destId="{71A03C25-0B5F-45D5-B279-7969C3DD6C86}" srcOrd="0" destOrd="0" presId="urn:microsoft.com/office/officeart/2008/layout/VerticalCurvedList"/>
    <dgm:cxn modelId="{7C225CD6-496F-41D8-B184-4018CC298B6F}" type="presParOf" srcId="{71A03C25-0B5F-45D5-B279-7969C3DD6C86}" destId="{5E399656-9D73-4DD7-82C8-058940E0419D}" srcOrd="0" destOrd="0" presId="urn:microsoft.com/office/officeart/2008/layout/VerticalCurvedList"/>
    <dgm:cxn modelId="{6B72B492-E0D9-438C-B9CF-E1C650EFC243}" type="presParOf" srcId="{71A03C25-0B5F-45D5-B279-7969C3DD6C86}" destId="{ADEA612D-A0BF-420C-B215-DE3E5B10C30B}" srcOrd="1" destOrd="0" presId="urn:microsoft.com/office/officeart/2008/layout/VerticalCurvedList"/>
    <dgm:cxn modelId="{1CBE14DF-4A47-4385-A32E-072F9F850B30}" type="presParOf" srcId="{71A03C25-0B5F-45D5-B279-7969C3DD6C86}" destId="{F974436A-0B26-493B-B1AB-C516A6A0E7C6}" srcOrd="2" destOrd="0" presId="urn:microsoft.com/office/officeart/2008/layout/VerticalCurvedList"/>
    <dgm:cxn modelId="{8EC7D77C-C6C8-4365-B271-5EE327837D26}" type="presParOf" srcId="{71A03C25-0B5F-45D5-B279-7969C3DD6C86}" destId="{996F776C-D447-447A-9CFD-474458F07EC0}" srcOrd="3" destOrd="0" presId="urn:microsoft.com/office/officeart/2008/layout/VerticalCurvedList"/>
    <dgm:cxn modelId="{052BDFF5-3F11-40A7-A85C-C2C62AA176DF}" type="presParOf" srcId="{3143FC1B-4C3B-402E-8D09-8D7FF26AA8B9}" destId="{5F56AC49-310B-44F0-A5D3-250E3DA055A3}" srcOrd="1" destOrd="0" presId="urn:microsoft.com/office/officeart/2008/layout/VerticalCurvedList"/>
    <dgm:cxn modelId="{54001067-12E6-4B9A-821A-4E447112A59F}" type="presParOf" srcId="{3143FC1B-4C3B-402E-8D09-8D7FF26AA8B9}" destId="{AF4F984B-28EA-4FAE-9130-29974EE37DD4}" srcOrd="2" destOrd="0" presId="urn:microsoft.com/office/officeart/2008/layout/VerticalCurvedList"/>
    <dgm:cxn modelId="{3681F662-C99B-41E0-BF04-1010EBA37053}" type="presParOf" srcId="{AF4F984B-28EA-4FAE-9130-29974EE37DD4}" destId="{77AF5340-AA07-4CBD-A041-26A2122C3CDE}" srcOrd="0" destOrd="0" presId="urn:microsoft.com/office/officeart/2008/layout/VerticalCurvedList"/>
    <dgm:cxn modelId="{36409DF5-9C89-4762-B2A2-03C4A9163200}" type="presParOf" srcId="{3143FC1B-4C3B-402E-8D09-8D7FF26AA8B9}" destId="{866D075F-0841-4D77-BD04-46B0F11292A4}" srcOrd="3" destOrd="0" presId="urn:microsoft.com/office/officeart/2008/layout/VerticalCurvedList"/>
    <dgm:cxn modelId="{F0ADF41F-B5F6-4871-9172-B956C6CB5004}" type="presParOf" srcId="{3143FC1B-4C3B-402E-8D09-8D7FF26AA8B9}" destId="{C217E916-600D-49BA-A51D-F02F968CEB53}" srcOrd="4" destOrd="0" presId="urn:microsoft.com/office/officeart/2008/layout/VerticalCurvedList"/>
    <dgm:cxn modelId="{FE18762B-5B38-4A06-9FAF-4428C442413A}" type="presParOf" srcId="{C217E916-600D-49BA-A51D-F02F968CEB53}" destId="{4FB03A67-A19E-4774-801C-53A483FA2FD0}" srcOrd="0" destOrd="0" presId="urn:microsoft.com/office/officeart/2008/layout/VerticalCurvedList"/>
    <dgm:cxn modelId="{568D63EC-B196-4500-BCCD-D2C7BABDB616}" type="presParOf" srcId="{3143FC1B-4C3B-402E-8D09-8D7FF26AA8B9}" destId="{2F385564-18ED-46E7-8538-1C5B6AFBD320}" srcOrd="5" destOrd="0" presId="urn:microsoft.com/office/officeart/2008/layout/VerticalCurvedList"/>
    <dgm:cxn modelId="{1A02FF36-A528-4F47-B31B-9671273F7693}" type="presParOf" srcId="{3143FC1B-4C3B-402E-8D09-8D7FF26AA8B9}" destId="{3F5FDB5B-1222-41B2-92F0-E2876938EC7C}" srcOrd="6" destOrd="0" presId="urn:microsoft.com/office/officeart/2008/layout/VerticalCurvedList"/>
    <dgm:cxn modelId="{33C8EBFF-4D69-426C-BC57-D21778701235}" type="presParOf" srcId="{3F5FDB5B-1222-41B2-92F0-E2876938EC7C}" destId="{97A79638-0C58-4702-AD60-3C452C9375D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8BC01F1-8A3B-44B7-8831-0FB226E51B2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B6B5F607-AEC4-4D16-B3E1-4D2AA74ECCB4}">
      <dgm:prSet phldrT="[文本]"/>
      <dgm:spPr/>
      <dgm:t>
        <a:bodyPr/>
        <a:lstStyle/>
        <a:p>
          <a:r>
            <a:rPr lang="zh-CN" altLang="en-US" dirty="0" smtClean="0"/>
            <a:t>制定一批工业节能与绿色标准</a:t>
          </a:r>
          <a:endParaRPr lang="zh-CN" altLang="en-US" dirty="0"/>
        </a:p>
      </dgm:t>
    </dgm:pt>
    <dgm:pt modelId="{406FAB8C-7C69-47D8-8B15-28809DDFDC1B}" type="parTrans" cxnId="{6028C57A-1AB8-4598-90D3-06AEA086D91A}">
      <dgm:prSet/>
      <dgm:spPr/>
      <dgm:t>
        <a:bodyPr/>
        <a:lstStyle/>
        <a:p>
          <a:endParaRPr lang="zh-CN" altLang="en-US"/>
        </a:p>
      </dgm:t>
    </dgm:pt>
    <dgm:pt modelId="{BE6F2266-4E78-4C82-AD4E-8C90B4F5F98F}" type="sibTrans" cxnId="{6028C57A-1AB8-4598-90D3-06AEA086D91A}">
      <dgm:prSet/>
      <dgm:spPr/>
      <dgm:t>
        <a:bodyPr/>
        <a:lstStyle/>
        <a:p>
          <a:endParaRPr lang="zh-CN" altLang="en-US"/>
        </a:p>
      </dgm:t>
    </dgm:pt>
    <dgm:pt modelId="{B99FA023-30A5-49EF-8CE7-16C130336DB9}">
      <dgm:prSet/>
      <dgm:spPr/>
      <dgm:t>
        <a:bodyPr/>
        <a:lstStyle/>
        <a:p>
          <a:pPr marL="0" indent="0"/>
          <a:r>
            <a:rPr lang="zh-CN" altLang="en-US" b="0" i="0" dirty="0" smtClean="0"/>
            <a:t>一是重点在钢铁、建材、有色金属、机械等行业制定一批节能节水设计、能耗计算、运行测试、节能评价、能效水效评估、节能监察规范、再生资源利用等标准，支撑能效贯标、节能监察、能源审计等工作。</a:t>
          </a:r>
          <a:endParaRPr lang="zh-CN" altLang="en-US" dirty="0"/>
        </a:p>
      </dgm:t>
    </dgm:pt>
    <dgm:pt modelId="{32F98199-54C5-4048-A571-1F0DA82EAAA9}" type="parTrans" cxnId="{547AA382-966E-4E3A-8895-FFAD01A21D8C}">
      <dgm:prSet/>
      <dgm:spPr/>
      <dgm:t>
        <a:bodyPr/>
        <a:lstStyle/>
        <a:p>
          <a:endParaRPr lang="zh-CN" altLang="en-US"/>
        </a:p>
      </dgm:t>
    </dgm:pt>
    <dgm:pt modelId="{174EDD11-B479-43C6-8CA3-42DECC664A3B}" type="sibTrans" cxnId="{547AA382-966E-4E3A-8895-FFAD01A21D8C}">
      <dgm:prSet/>
      <dgm:spPr/>
      <dgm:t>
        <a:bodyPr/>
        <a:lstStyle/>
        <a:p>
          <a:endParaRPr lang="zh-CN" altLang="en-US"/>
        </a:p>
      </dgm:t>
    </dgm:pt>
    <dgm:pt modelId="{C2425105-A34E-421D-AB16-1C7A8C496B5E}">
      <dgm:prSet/>
      <dgm:spPr/>
      <dgm:t>
        <a:bodyPr/>
        <a:lstStyle/>
        <a:p>
          <a:pPr marL="0" indent="0"/>
          <a:r>
            <a:rPr lang="zh-CN" altLang="en-US" b="0" i="0" dirty="0" smtClean="0"/>
            <a:t>二是重点在终端用能产品能效水效、工业节能节水设计与优化、分布式能源、余热余压回收利用、绿色数据中心等领域制定一批节能与绿色技术规范标准，推动节能与绿色制造领域新技术、新产品推广应用。</a:t>
          </a:r>
          <a:endParaRPr lang="zh-CN" altLang="en-US" dirty="0"/>
        </a:p>
      </dgm:t>
    </dgm:pt>
    <dgm:pt modelId="{C292CDA0-E08C-45C7-8797-127D06A3FDB2}" type="parTrans" cxnId="{77670DC1-E7F5-40AE-8962-A10CBB1E48A4}">
      <dgm:prSet/>
      <dgm:spPr/>
      <dgm:t>
        <a:bodyPr/>
        <a:lstStyle/>
        <a:p>
          <a:endParaRPr lang="zh-CN" altLang="en-US"/>
        </a:p>
      </dgm:t>
    </dgm:pt>
    <dgm:pt modelId="{C320AAD3-0964-4506-9AF2-61633093D048}" type="sibTrans" cxnId="{77670DC1-E7F5-40AE-8962-A10CBB1E48A4}">
      <dgm:prSet/>
      <dgm:spPr/>
      <dgm:t>
        <a:bodyPr/>
        <a:lstStyle/>
        <a:p>
          <a:endParaRPr lang="zh-CN" altLang="en-US"/>
        </a:p>
      </dgm:t>
    </dgm:pt>
    <dgm:pt modelId="{4335936D-6AB8-4AAF-8AA5-268C13D9602C}">
      <dgm:prSet/>
      <dgm:spPr/>
      <dgm:t>
        <a:bodyPr/>
        <a:lstStyle/>
        <a:p>
          <a:pPr marL="0" indent="0"/>
          <a:r>
            <a:rPr lang="zh-CN" altLang="en-US" b="0" i="0" dirty="0" smtClean="0"/>
            <a:t>三是加快制定绿色工厂、绿色园区、绿色产品、绿色供应链标准，指导绿色制造体系建设</a:t>
          </a:r>
          <a:endParaRPr lang="zh-CN" altLang="en-US" dirty="0"/>
        </a:p>
      </dgm:t>
    </dgm:pt>
    <dgm:pt modelId="{C505EC07-BDD4-4286-99E6-C7738F1D29E5}" type="parTrans" cxnId="{7ABEC7E4-7CEC-4D9D-9BC8-19E45D42BD20}">
      <dgm:prSet/>
      <dgm:spPr/>
      <dgm:t>
        <a:bodyPr/>
        <a:lstStyle/>
        <a:p>
          <a:endParaRPr lang="zh-CN" altLang="en-US"/>
        </a:p>
      </dgm:t>
    </dgm:pt>
    <dgm:pt modelId="{EA26AC11-4D09-41B1-8040-0F53645E63C8}" type="sibTrans" cxnId="{7ABEC7E4-7CEC-4D9D-9BC8-19E45D42BD20}">
      <dgm:prSet/>
      <dgm:spPr/>
      <dgm:t>
        <a:bodyPr/>
        <a:lstStyle/>
        <a:p>
          <a:endParaRPr lang="zh-CN" altLang="en-US"/>
        </a:p>
      </dgm:t>
    </dgm:pt>
    <dgm:pt modelId="{F1C5610F-857E-4B35-B1E4-88BA18D10F5A}" type="pres">
      <dgm:prSet presAssocID="{C8BC01F1-8A3B-44B7-8831-0FB226E51B2F}" presName="linear" presStyleCnt="0">
        <dgm:presLayoutVars>
          <dgm:dir/>
          <dgm:animLvl val="lvl"/>
          <dgm:resizeHandles val="exact"/>
        </dgm:presLayoutVars>
      </dgm:prSet>
      <dgm:spPr/>
      <dgm:t>
        <a:bodyPr/>
        <a:lstStyle/>
        <a:p>
          <a:endParaRPr lang="zh-CN" altLang="en-US"/>
        </a:p>
      </dgm:t>
    </dgm:pt>
    <dgm:pt modelId="{F54A0F5C-E42E-47F6-8C9B-7B5E771909FA}" type="pres">
      <dgm:prSet presAssocID="{B6B5F607-AEC4-4D16-B3E1-4D2AA74ECCB4}" presName="parentLin" presStyleCnt="0"/>
      <dgm:spPr/>
    </dgm:pt>
    <dgm:pt modelId="{92020A7A-3047-4102-A9C9-E6418E933A64}" type="pres">
      <dgm:prSet presAssocID="{B6B5F607-AEC4-4D16-B3E1-4D2AA74ECCB4}" presName="parentLeftMargin" presStyleLbl="node1" presStyleIdx="0" presStyleCnt="1"/>
      <dgm:spPr/>
      <dgm:t>
        <a:bodyPr/>
        <a:lstStyle/>
        <a:p>
          <a:endParaRPr lang="zh-CN" altLang="en-US"/>
        </a:p>
      </dgm:t>
    </dgm:pt>
    <dgm:pt modelId="{6657AE04-EFC3-4784-A05D-A5816DC54FAF}" type="pres">
      <dgm:prSet presAssocID="{B6B5F607-AEC4-4D16-B3E1-4D2AA74ECCB4}" presName="parentText" presStyleLbl="node1" presStyleIdx="0" presStyleCnt="1">
        <dgm:presLayoutVars>
          <dgm:chMax val="0"/>
          <dgm:bulletEnabled val="1"/>
        </dgm:presLayoutVars>
      </dgm:prSet>
      <dgm:spPr/>
      <dgm:t>
        <a:bodyPr/>
        <a:lstStyle/>
        <a:p>
          <a:endParaRPr lang="zh-CN" altLang="en-US"/>
        </a:p>
      </dgm:t>
    </dgm:pt>
    <dgm:pt modelId="{122AD11B-5969-4D16-8A11-E0BC1941FD0D}" type="pres">
      <dgm:prSet presAssocID="{B6B5F607-AEC4-4D16-B3E1-4D2AA74ECCB4}" presName="negativeSpace" presStyleCnt="0"/>
      <dgm:spPr/>
    </dgm:pt>
    <dgm:pt modelId="{AE80139E-567F-4C43-85E2-F5FE0BC8EB3A}" type="pres">
      <dgm:prSet presAssocID="{B6B5F607-AEC4-4D16-B3E1-4D2AA74ECCB4}" presName="childText" presStyleLbl="conFgAcc1" presStyleIdx="0" presStyleCnt="1">
        <dgm:presLayoutVars>
          <dgm:bulletEnabled val="1"/>
        </dgm:presLayoutVars>
      </dgm:prSet>
      <dgm:spPr/>
      <dgm:t>
        <a:bodyPr/>
        <a:lstStyle/>
        <a:p>
          <a:endParaRPr lang="zh-CN" altLang="en-US"/>
        </a:p>
      </dgm:t>
    </dgm:pt>
  </dgm:ptLst>
  <dgm:cxnLst>
    <dgm:cxn modelId="{77670DC1-E7F5-40AE-8962-A10CBB1E48A4}" srcId="{B6B5F607-AEC4-4D16-B3E1-4D2AA74ECCB4}" destId="{C2425105-A34E-421D-AB16-1C7A8C496B5E}" srcOrd="1" destOrd="0" parTransId="{C292CDA0-E08C-45C7-8797-127D06A3FDB2}" sibTransId="{C320AAD3-0964-4506-9AF2-61633093D048}"/>
    <dgm:cxn modelId="{4A4FC654-7925-4CDC-990F-D5A356C4C0EA}" type="presOf" srcId="{C2425105-A34E-421D-AB16-1C7A8C496B5E}" destId="{AE80139E-567F-4C43-85E2-F5FE0BC8EB3A}" srcOrd="0" destOrd="1" presId="urn:microsoft.com/office/officeart/2005/8/layout/list1"/>
    <dgm:cxn modelId="{7D776135-4559-4147-BAC7-9B1DE8171CA5}" type="presOf" srcId="{4335936D-6AB8-4AAF-8AA5-268C13D9602C}" destId="{AE80139E-567F-4C43-85E2-F5FE0BC8EB3A}" srcOrd="0" destOrd="2" presId="urn:microsoft.com/office/officeart/2005/8/layout/list1"/>
    <dgm:cxn modelId="{547AA382-966E-4E3A-8895-FFAD01A21D8C}" srcId="{B6B5F607-AEC4-4D16-B3E1-4D2AA74ECCB4}" destId="{B99FA023-30A5-49EF-8CE7-16C130336DB9}" srcOrd="0" destOrd="0" parTransId="{32F98199-54C5-4048-A571-1F0DA82EAAA9}" sibTransId="{174EDD11-B479-43C6-8CA3-42DECC664A3B}"/>
    <dgm:cxn modelId="{2BF636DA-6D52-4335-8050-9806CD4718C8}" type="presOf" srcId="{B6B5F607-AEC4-4D16-B3E1-4D2AA74ECCB4}" destId="{6657AE04-EFC3-4784-A05D-A5816DC54FAF}" srcOrd="1" destOrd="0" presId="urn:microsoft.com/office/officeart/2005/8/layout/list1"/>
    <dgm:cxn modelId="{6028C57A-1AB8-4598-90D3-06AEA086D91A}" srcId="{C8BC01F1-8A3B-44B7-8831-0FB226E51B2F}" destId="{B6B5F607-AEC4-4D16-B3E1-4D2AA74ECCB4}" srcOrd="0" destOrd="0" parTransId="{406FAB8C-7C69-47D8-8B15-28809DDFDC1B}" sibTransId="{BE6F2266-4E78-4C82-AD4E-8C90B4F5F98F}"/>
    <dgm:cxn modelId="{7ABEC7E4-7CEC-4D9D-9BC8-19E45D42BD20}" srcId="{B6B5F607-AEC4-4D16-B3E1-4D2AA74ECCB4}" destId="{4335936D-6AB8-4AAF-8AA5-268C13D9602C}" srcOrd="2" destOrd="0" parTransId="{C505EC07-BDD4-4286-99E6-C7738F1D29E5}" sibTransId="{EA26AC11-4D09-41B1-8040-0F53645E63C8}"/>
    <dgm:cxn modelId="{686EB8AA-D274-493B-A109-8FF5627881B5}" type="presOf" srcId="{C8BC01F1-8A3B-44B7-8831-0FB226E51B2F}" destId="{F1C5610F-857E-4B35-B1E4-88BA18D10F5A}" srcOrd="0" destOrd="0" presId="urn:microsoft.com/office/officeart/2005/8/layout/list1"/>
    <dgm:cxn modelId="{CFA2DB83-EA7C-4CBF-AEB2-0979B6171DA3}" type="presOf" srcId="{B6B5F607-AEC4-4D16-B3E1-4D2AA74ECCB4}" destId="{92020A7A-3047-4102-A9C9-E6418E933A64}" srcOrd="0" destOrd="0" presId="urn:microsoft.com/office/officeart/2005/8/layout/list1"/>
    <dgm:cxn modelId="{15CFFE5A-AA9F-496A-AAD7-BA5CFAA22873}" type="presOf" srcId="{B99FA023-30A5-49EF-8CE7-16C130336DB9}" destId="{AE80139E-567F-4C43-85E2-F5FE0BC8EB3A}" srcOrd="0" destOrd="0" presId="urn:microsoft.com/office/officeart/2005/8/layout/list1"/>
    <dgm:cxn modelId="{6FCC6734-700A-4A85-9F0F-E83C468D52FD}" type="presParOf" srcId="{F1C5610F-857E-4B35-B1E4-88BA18D10F5A}" destId="{F54A0F5C-E42E-47F6-8C9B-7B5E771909FA}" srcOrd="0" destOrd="0" presId="urn:microsoft.com/office/officeart/2005/8/layout/list1"/>
    <dgm:cxn modelId="{B59DFAF4-0C97-43FD-8932-11870067AF09}" type="presParOf" srcId="{F54A0F5C-E42E-47F6-8C9B-7B5E771909FA}" destId="{92020A7A-3047-4102-A9C9-E6418E933A64}" srcOrd="0" destOrd="0" presId="urn:microsoft.com/office/officeart/2005/8/layout/list1"/>
    <dgm:cxn modelId="{20EDB5DA-6D1D-4C85-B2B3-C003481ED5F0}" type="presParOf" srcId="{F54A0F5C-E42E-47F6-8C9B-7B5E771909FA}" destId="{6657AE04-EFC3-4784-A05D-A5816DC54FAF}" srcOrd="1" destOrd="0" presId="urn:microsoft.com/office/officeart/2005/8/layout/list1"/>
    <dgm:cxn modelId="{390A6D77-6F74-448B-93F3-699135FF654E}" type="presParOf" srcId="{F1C5610F-857E-4B35-B1E4-88BA18D10F5A}" destId="{122AD11B-5969-4D16-8A11-E0BC1941FD0D}" srcOrd="1" destOrd="0" presId="urn:microsoft.com/office/officeart/2005/8/layout/list1"/>
    <dgm:cxn modelId="{32AEF252-D1C8-4210-83D0-1AF58A4CB8A2}" type="presParOf" srcId="{F1C5610F-857E-4B35-B1E4-88BA18D10F5A}" destId="{AE80139E-567F-4C43-85E2-F5FE0BC8EB3A}"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8BC01F1-8A3B-44B7-8831-0FB226E51B2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437CA4FD-C880-446A-A6E0-6793F3396B68}">
      <dgm:prSet phldrT="[文本]"/>
      <dgm:spPr/>
      <dgm:t>
        <a:bodyPr/>
        <a:lstStyle/>
        <a:p>
          <a:r>
            <a:rPr lang="zh-CN" altLang="en-US" dirty="0" smtClean="0"/>
            <a:t>修订更新一批工业节能与绿色标准</a:t>
          </a:r>
          <a:endParaRPr lang="zh-CN" altLang="en-US" dirty="0"/>
        </a:p>
      </dgm:t>
    </dgm:pt>
    <dgm:pt modelId="{14FCB900-04E4-4E5C-9538-5EF20F20A8CF}" type="parTrans" cxnId="{71C3DE5B-DFD0-458D-9123-BB7729FD8769}">
      <dgm:prSet/>
      <dgm:spPr/>
      <dgm:t>
        <a:bodyPr/>
        <a:lstStyle/>
        <a:p>
          <a:endParaRPr lang="zh-CN" altLang="en-US"/>
        </a:p>
      </dgm:t>
    </dgm:pt>
    <dgm:pt modelId="{04EFF0E9-54D2-49C7-B74A-186C0C3F1D0C}" type="sibTrans" cxnId="{71C3DE5B-DFD0-458D-9123-BB7729FD8769}">
      <dgm:prSet/>
      <dgm:spPr/>
      <dgm:t>
        <a:bodyPr/>
        <a:lstStyle/>
        <a:p>
          <a:endParaRPr lang="zh-CN" altLang="en-US"/>
        </a:p>
      </dgm:t>
    </dgm:pt>
    <dgm:pt modelId="{B6A0E7AA-267B-484D-8D6C-F6C955E09229}">
      <dgm:prSet/>
      <dgm:spPr/>
      <dgm:t>
        <a:bodyPr/>
        <a:lstStyle/>
        <a:p>
          <a:r>
            <a:rPr lang="zh-CN" altLang="en-US" b="0" i="0" dirty="0" smtClean="0"/>
            <a:t>一是对钢铁、建材、石油化工、有色金属和轻工等重点行业单位产品能耗限额标准进行梳理，分类推进标准制修订工作，实现高耗能行业能耗限额标准全覆盖和滚动更新，并研究将“领跑者”指标纳入能耗标准。</a:t>
          </a:r>
          <a:endParaRPr lang="zh-CN" altLang="en-US" dirty="0"/>
        </a:p>
      </dgm:t>
    </dgm:pt>
    <dgm:pt modelId="{D0538973-A344-4D70-93C3-B097103C33C4}" type="parTrans" cxnId="{A7E7779B-8544-41AE-976B-D1BC588D1795}">
      <dgm:prSet/>
      <dgm:spPr/>
      <dgm:t>
        <a:bodyPr/>
        <a:lstStyle/>
        <a:p>
          <a:endParaRPr lang="zh-CN" altLang="en-US"/>
        </a:p>
      </dgm:t>
    </dgm:pt>
    <dgm:pt modelId="{4E73ED5B-5748-4266-82D8-5F49819875BD}" type="sibTrans" cxnId="{A7E7779B-8544-41AE-976B-D1BC588D1795}">
      <dgm:prSet/>
      <dgm:spPr/>
      <dgm:t>
        <a:bodyPr/>
        <a:lstStyle/>
        <a:p>
          <a:endParaRPr lang="zh-CN" altLang="en-US"/>
        </a:p>
      </dgm:t>
    </dgm:pt>
    <dgm:pt modelId="{74E33155-47C9-43A3-B1FD-9F0E36903B3E}">
      <dgm:prSet/>
      <dgm:spPr/>
      <dgm:t>
        <a:bodyPr/>
        <a:lstStyle/>
        <a:p>
          <a:r>
            <a:rPr lang="zh-CN" altLang="en-US" b="0" i="0" dirty="0" smtClean="0"/>
            <a:t>二是在钢铁、机械、电子、有色金属、轻工、航天等行业加强产品设备能效标准的制修订工作，确保标准指标先进，对用能设备起到引导约束作用。</a:t>
          </a:r>
          <a:endParaRPr lang="zh-CN" altLang="en-US" dirty="0"/>
        </a:p>
      </dgm:t>
    </dgm:pt>
    <dgm:pt modelId="{BE6F005E-C7B9-40F4-9947-4600A9F818B0}" type="parTrans" cxnId="{EDA2D77F-9140-421E-9805-A856BE1DDF1B}">
      <dgm:prSet/>
      <dgm:spPr/>
      <dgm:t>
        <a:bodyPr/>
        <a:lstStyle/>
        <a:p>
          <a:endParaRPr lang="zh-CN" altLang="en-US"/>
        </a:p>
      </dgm:t>
    </dgm:pt>
    <dgm:pt modelId="{F86DFA4B-EA39-4E5F-81B7-4232812EDD3A}" type="sibTrans" cxnId="{EDA2D77F-9140-421E-9805-A856BE1DDF1B}">
      <dgm:prSet/>
      <dgm:spPr/>
      <dgm:t>
        <a:bodyPr/>
        <a:lstStyle/>
        <a:p>
          <a:endParaRPr lang="zh-CN" altLang="en-US"/>
        </a:p>
      </dgm:t>
    </dgm:pt>
    <dgm:pt modelId="{B7EEB207-9607-4907-826C-5FF8C0659030}">
      <dgm:prSet/>
      <dgm:spPr/>
      <dgm:t>
        <a:bodyPr/>
        <a:lstStyle/>
        <a:p>
          <a:r>
            <a:rPr lang="zh-CN" altLang="en-US" b="0" i="0" dirty="0" smtClean="0"/>
            <a:t>三是完善节能管理标准体系，加快制修订重点行业能源管理相关标准，推动工业企业加强节能管理。</a:t>
          </a:r>
          <a:endParaRPr lang="zh-CN" altLang="en-US" dirty="0"/>
        </a:p>
      </dgm:t>
    </dgm:pt>
    <dgm:pt modelId="{984E5B9F-F5CC-41E1-A218-95A5DFA2CF34}" type="parTrans" cxnId="{467A410D-8DD2-4799-AB31-FCAAD030EE9A}">
      <dgm:prSet/>
      <dgm:spPr/>
      <dgm:t>
        <a:bodyPr/>
        <a:lstStyle/>
        <a:p>
          <a:endParaRPr lang="zh-CN" altLang="en-US"/>
        </a:p>
      </dgm:t>
    </dgm:pt>
    <dgm:pt modelId="{64AAD60A-A33A-4840-9EE3-A6E6666B1AE8}" type="sibTrans" cxnId="{467A410D-8DD2-4799-AB31-FCAAD030EE9A}">
      <dgm:prSet/>
      <dgm:spPr/>
      <dgm:t>
        <a:bodyPr/>
        <a:lstStyle/>
        <a:p>
          <a:endParaRPr lang="zh-CN" altLang="en-US"/>
        </a:p>
      </dgm:t>
    </dgm:pt>
    <dgm:pt modelId="{F1C5610F-857E-4B35-B1E4-88BA18D10F5A}" type="pres">
      <dgm:prSet presAssocID="{C8BC01F1-8A3B-44B7-8831-0FB226E51B2F}" presName="linear" presStyleCnt="0">
        <dgm:presLayoutVars>
          <dgm:dir/>
          <dgm:animLvl val="lvl"/>
          <dgm:resizeHandles val="exact"/>
        </dgm:presLayoutVars>
      </dgm:prSet>
      <dgm:spPr/>
      <dgm:t>
        <a:bodyPr/>
        <a:lstStyle/>
        <a:p>
          <a:endParaRPr lang="zh-CN" altLang="en-US"/>
        </a:p>
      </dgm:t>
    </dgm:pt>
    <dgm:pt modelId="{77901DDF-C226-478B-9B35-34F5F95ACA46}" type="pres">
      <dgm:prSet presAssocID="{437CA4FD-C880-446A-A6E0-6793F3396B68}" presName="parentLin" presStyleCnt="0"/>
      <dgm:spPr/>
    </dgm:pt>
    <dgm:pt modelId="{297917F2-480C-4DB0-89B9-75F72D57C3F9}" type="pres">
      <dgm:prSet presAssocID="{437CA4FD-C880-446A-A6E0-6793F3396B68}" presName="parentLeftMargin" presStyleLbl="node1" presStyleIdx="0" presStyleCnt="1"/>
      <dgm:spPr/>
      <dgm:t>
        <a:bodyPr/>
        <a:lstStyle/>
        <a:p>
          <a:endParaRPr lang="zh-CN" altLang="en-US"/>
        </a:p>
      </dgm:t>
    </dgm:pt>
    <dgm:pt modelId="{C6A91341-E3B2-4F7D-A5B8-66E582D9CE26}" type="pres">
      <dgm:prSet presAssocID="{437CA4FD-C880-446A-A6E0-6793F3396B68}" presName="parentText" presStyleLbl="node1" presStyleIdx="0" presStyleCnt="1">
        <dgm:presLayoutVars>
          <dgm:chMax val="0"/>
          <dgm:bulletEnabled val="1"/>
        </dgm:presLayoutVars>
      </dgm:prSet>
      <dgm:spPr/>
      <dgm:t>
        <a:bodyPr/>
        <a:lstStyle/>
        <a:p>
          <a:endParaRPr lang="zh-CN" altLang="en-US"/>
        </a:p>
      </dgm:t>
    </dgm:pt>
    <dgm:pt modelId="{F4C66D6D-9FCA-40CC-94F2-B62EC6801351}" type="pres">
      <dgm:prSet presAssocID="{437CA4FD-C880-446A-A6E0-6793F3396B68}" presName="negativeSpace" presStyleCnt="0"/>
      <dgm:spPr/>
    </dgm:pt>
    <dgm:pt modelId="{98D1C39E-2D50-4594-8782-4BE612FBE9CC}" type="pres">
      <dgm:prSet presAssocID="{437CA4FD-C880-446A-A6E0-6793F3396B68}" presName="childText" presStyleLbl="conFgAcc1" presStyleIdx="0" presStyleCnt="1">
        <dgm:presLayoutVars>
          <dgm:bulletEnabled val="1"/>
        </dgm:presLayoutVars>
      </dgm:prSet>
      <dgm:spPr/>
      <dgm:t>
        <a:bodyPr/>
        <a:lstStyle/>
        <a:p>
          <a:endParaRPr lang="zh-CN" altLang="en-US"/>
        </a:p>
      </dgm:t>
    </dgm:pt>
  </dgm:ptLst>
  <dgm:cxnLst>
    <dgm:cxn modelId="{0C082A1F-0097-4E5E-917D-6AD09D7DD511}" type="presOf" srcId="{437CA4FD-C880-446A-A6E0-6793F3396B68}" destId="{297917F2-480C-4DB0-89B9-75F72D57C3F9}" srcOrd="0" destOrd="0" presId="urn:microsoft.com/office/officeart/2005/8/layout/list1"/>
    <dgm:cxn modelId="{ED2304DD-B298-4E99-89AB-74952784CC95}" type="presOf" srcId="{C8BC01F1-8A3B-44B7-8831-0FB226E51B2F}" destId="{F1C5610F-857E-4B35-B1E4-88BA18D10F5A}" srcOrd="0" destOrd="0" presId="urn:microsoft.com/office/officeart/2005/8/layout/list1"/>
    <dgm:cxn modelId="{A1AA5F8E-B4BE-4006-BC03-D6E58DC91A4D}" type="presOf" srcId="{437CA4FD-C880-446A-A6E0-6793F3396B68}" destId="{C6A91341-E3B2-4F7D-A5B8-66E582D9CE26}" srcOrd="1" destOrd="0" presId="urn:microsoft.com/office/officeart/2005/8/layout/list1"/>
    <dgm:cxn modelId="{EDA2D77F-9140-421E-9805-A856BE1DDF1B}" srcId="{437CA4FD-C880-446A-A6E0-6793F3396B68}" destId="{74E33155-47C9-43A3-B1FD-9F0E36903B3E}" srcOrd="1" destOrd="0" parTransId="{BE6F005E-C7B9-40F4-9947-4600A9F818B0}" sibTransId="{F86DFA4B-EA39-4E5F-81B7-4232812EDD3A}"/>
    <dgm:cxn modelId="{A8FD35BA-3E24-43D0-B957-AF77F8DBAD5F}" type="presOf" srcId="{B7EEB207-9607-4907-826C-5FF8C0659030}" destId="{98D1C39E-2D50-4594-8782-4BE612FBE9CC}" srcOrd="0" destOrd="2" presId="urn:microsoft.com/office/officeart/2005/8/layout/list1"/>
    <dgm:cxn modelId="{1E302C10-6A2D-4303-A819-3E6B0B7553BE}" type="presOf" srcId="{B6A0E7AA-267B-484D-8D6C-F6C955E09229}" destId="{98D1C39E-2D50-4594-8782-4BE612FBE9CC}" srcOrd="0" destOrd="0" presId="urn:microsoft.com/office/officeart/2005/8/layout/list1"/>
    <dgm:cxn modelId="{C1AEC7E2-456C-4DD2-B940-C4BA27982C2A}" type="presOf" srcId="{74E33155-47C9-43A3-B1FD-9F0E36903B3E}" destId="{98D1C39E-2D50-4594-8782-4BE612FBE9CC}" srcOrd="0" destOrd="1" presId="urn:microsoft.com/office/officeart/2005/8/layout/list1"/>
    <dgm:cxn modelId="{A7E7779B-8544-41AE-976B-D1BC588D1795}" srcId="{437CA4FD-C880-446A-A6E0-6793F3396B68}" destId="{B6A0E7AA-267B-484D-8D6C-F6C955E09229}" srcOrd="0" destOrd="0" parTransId="{D0538973-A344-4D70-93C3-B097103C33C4}" sibTransId="{4E73ED5B-5748-4266-82D8-5F49819875BD}"/>
    <dgm:cxn modelId="{71C3DE5B-DFD0-458D-9123-BB7729FD8769}" srcId="{C8BC01F1-8A3B-44B7-8831-0FB226E51B2F}" destId="{437CA4FD-C880-446A-A6E0-6793F3396B68}" srcOrd="0" destOrd="0" parTransId="{14FCB900-04E4-4E5C-9538-5EF20F20A8CF}" sibTransId="{04EFF0E9-54D2-49C7-B74A-186C0C3F1D0C}"/>
    <dgm:cxn modelId="{467A410D-8DD2-4799-AB31-FCAAD030EE9A}" srcId="{437CA4FD-C880-446A-A6E0-6793F3396B68}" destId="{B7EEB207-9607-4907-826C-5FF8C0659030}" srcOrd="2" destOrd="0" parTransId="{984E5B9F-F5CC-41E1-A218-95A5DFA2CF34}" sibTransId="{64AAD60A-A33A-4840-9EE3-A6E6666B1AE8}"/>
    <dgm:cxn modelId="{6A8296BD-70A8-413D-9574-19C8AAF96267}" type="presParOf" srcId="{F1C5610F-857E-4B35-B1E4-88BA18D10F5A}" destId="{77901DDF-C226-478B-9B35-34F5F95ACA46}" srcOrd="0" destOrd="0" presId="urn:microsoft.com/office/officeart/2005/8/layout/list1"/>
    <dgm:cxn modelId="{7970FDDB-CA28-4AA5-9D4D-F1CBC1165D0C}" type="presParOf" srcId="{77901DDF-C226-478B-9B35-34F5F95ACA46}" destId="{297917F2-480C-4DB0-89B9-75F72D57C3F9}" srcOrd="0" destOrd="0" presId="urn:microsoft.com/office/officeart/2005/8/layout/list1"/>
    <dgm:cxn modelId="{2C9B1AF4-84F1-46CB-92EC-B23E9D0900E7}" type="presParOf" srcId="{77901DDF-C226-478B-9B35-34F5F95ACA46}" destId="{C6A91341-E3B2-4F7D-A5B8-66E582D9CE26}" srcOrd="1" destOrd="0" presId="urn:microsoft.com/office/officeart/2005/8/layout/list1"/>
    <dgm:cxn modelId="{7AE9F430-7DD2-4EA5-87F5-F566566BD761}" type="presParOf" srcId="{F1C5610F-857E-4B35-B1E4-88BA18D10F5A}" destId="{F4C66D6D-9FCA-40CC-94F2-B62EC6801351}" srcOrd="1" destOrd="0" presId="urn:microsoft.com/office/officeart/2005/8/layout/list1"/>
    <dgm:cxn modelId="{5BC7B12D-BF70-4CAE-AC0A-BA88AC5BAE9F}" type="presParOf" srcId="{F1C5610F-857E-4B35-B1E4-88BA18D10F5A}" destId="{98D1C39E-2D50-4594-8782-4BE612FBE9C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8BC01F1-8A3B-44B7-8831-0FB226E51B2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437CA4FD-C880-446A-A6E0-6793F3396B68}">
      <dgm:prSet phldrT="[文本]"/>
      <dgm:spPr/>
      <dgm:t>
        <a:bodyPr/>
        <a:lstStyle/>
        <a:p>
          <a:r>
            <a:rPr lang="zh-CN" altLang="en-US" dirty="0" smtClean="0"/>
            <a:t>加大强制性节能标准贯彻实施力度</a:t>
          </a:r>
          <a:endParaRPr lang="zh-CN" altLang="en-US" dirty="0"/>
        </a:p>
      </dgm:t>
    </dgm:pt>
    <dgm:pt modelId="{14FCB900-04E4-4E5C-9538-5EF20F20A8CF}" type="parTrans" cxnId="{71C3DE5B-DFD0-458D-9123-BB7729FD8769}">
      <dgm:prSet/>
      <dgm:spPr/>
      <dgm:t>
        <a:bodyPr/>
        <a:lstStyle/>
        <a:p>
          <a:endParaRPr lang="zh-CN" altLang="en-US"/>
        </a:p>
      </dgm:t>
    </dgm:pt>
    <dgm:pt modelId="{04EFF0E9-54D2-49C7-B74A-186C0C3F1D0C}" type="sibTrans" cxnId="{71C3DE5B-DFD0-458D-9123-BB7729FD8769}">
      <dgm:prSet/>
      <dgm:spPr/>
      <dgm:t>
        <a:bodyPr/>
        <a:lstStyle/>
        <a:p>
          <a:endParaRPr lang="zh-CN" altLang="en-US"/>
        </a:p>
      </dgm:t>
    </dgm:pt>
    <dgm:pt modelId="{B6A0E7AA-267B-484D-8D6C-F6C955E09229}">
      <dgm:prSet/>
      <dgm:spPr/>
      <dgm:t>
        <a:bodyPr/>
        <a:lstStyle/>
        <a:p>
          <a:r>
            <a:rPr lang="zh-CN" altLang="en-US" b="0" i="0" dirty="0" smtClean="0"/>
            <a:t>         向先进企业、先进水平看齐，推动实施节能技术改造，重点在钢铁、石油和化工、建材、有色金属等行业开展能效水效对标达标活动，实施能效水效“领跑者”制度，遴选发布能效标杆企业名单和能效指标，发布能效最佳实践指南，促进工业企业追赶先进，带动行业能效水平整体提升。继续遴选发布节能机电设备产品推荐目录和“能效之星”产品目录，推动工业企业采用高效节能的设备产品。</a:t>
          </a:r>
          <a:endParaRPr lang="zh-CN" altLang="en-US" dirty="0"/>
        </a:p>
      </dgm:t>
    </dgm:pt>
    <dgm:pt modelId="{D0538973-A344-4D70-93C3-B097103C33C4}" type="parTrans" cxnId="{A7E7779B-8544-41AE-976B-D1BC588D1795}">
      <dgm:prSet/>
      <dgm:spPr/>
      <dgm:t>
        <a:bodyPr/>
        <a:lstStyle/>
        <a:p>
          <a:endParaRPr lang="zh-CN" altLang="en-US"/>
        </a:p>
      </dgm:t>
    </dgm:pt>
    <dgm:pt modelId="{4E73ED5B-5748-4266-82D8-5F49819875BD}" type="sibTrans" cxnId="{A7E7779B-8544-41AE-976B-D1BC588D1795}">
      <dgm:prSet/>
      <dgm:spPr/>
      <dgm:t>
        <a:bodyPr/>
        <a:lstStyle/>
        <a:p>
          <a:endParaRPr lang="zh-CN" altLang="en-US"/>
        </a:p>
      </dgm:t>
    </dgm:pt>
    <dgm:pt modelId="{F1C5610F-857E-4B35-B1E4-88BA18D10F5A}" type="pres">
      <dgm:prSet presAssocID="{C8BC01F1-8A3B-44B7-8831-0FB226E51B2F}" presName="linear" presStyleCnt="0">
        <dgm:presLayoutVars>
          <dgm:dir/>
          <dgm:animLvl val="lvl"/>
          <dgm:resizeHandles val="exact"/>
        </dgm:presLayoutVars>
      </dgm:prSet>
      <dgm:spPr/>
      <dgm:t>
        <a:bodyPr/>
        <a:lstStyle/>
        <a:p>
          <a:endParaRPr lang="zh-CN" altLang="en-US"/>
        </a:p>
      </dgm:t>
    </dgm:pt>
    <dgm:pt modelId="{77901DDF-C226-478B-9B35-34F5F95ACA46}" type="pres">
      <dgm:prSet presAssocID="{437CA4FD-C880-446A-A6E0-6793F3396B68}" presName="parentLin" presStyleCnt="0"/>
      <dgm:spPr/>
    </dgm:pt>
    <dgm:pt modelId="{297917F2-480C-4DB0-89B9-75F72D57C3F9}" type="pres">
      <dgm:prSet presAssocID="{437CA4FD-C880-446A-A6E0-6793F3396B68}" presName="parentLeftMargin" presStyleLbl="node1" presStyleIdx="0" presStyleCnt="1"/>
      <dgm:spPr/>
      <dgm:t>
        <a:bodyPr/>
        <a:lstStyle/>
        <a:p>
          <a:endParaRPr lang="zh-CN" altLang="en-US"/>
        </a:p>
      </dgm:t>
    </dgm:pt>
    <dgm:pt modelId="{C6A91341-E3B2-4F7D-A5B8-66E582D9CE26}" type="pres">
      <dgm:prSet presAssocID="{437CA4FD-C880-446A-A6E0-6793F3396B68}" presName="parentText" presStyleLbl="node1" presStyleIdx="0" presStyleCnt="1">
        <dgm:presLayoutVars>
          <dgm:chMax val="0"/>
          <dgm:bulletEnabled val="1"/>
        </dgm:presLayoutVars>
      </dgm:prSet>
      <dgm:spPr/>
      <dgm:t>
        <a:bodyPr/>
        <a:lstStyle/>
        <a:p>
          <a:endParaRPr lang="zh-CN" altLang="en-US"/>
        </a:p>
      </dgm:t>
    </dgm:pt>
    <dgm:pt modelId="{F4C66D6D-9FCA-40CC-94F2-B62EC6801351}" type="pres">
      <dgm:prSet presAssocID="{437CA4FD-C880-446A-A6E0-6793F3396B68}" presName="negativeSpace" presStyleCnt="0"/>
      <dgm:spPr/>
    </dgm:pt>
    <dgm:pt modelId="{98D1C39E-2D50-4594-8782-4BE612FBE9CC}" type="pres">
      <dgm:prSet presAssocID="{437CA4FD-C880-446A-A6E0-6793F3396B68}" presName="childText" presStyleLbl="conFgAcc1" presStyleIdx="0" presStyleCnt="1">
        <dgm:presLayoutVars>
          <dgm:bulletEnabled val="1"/>
        </dgm:presLayoutVars>
      </dgm:prSet>
      <dgm:spPr/>
      <dgm:t>
        <a:bodyPr/>
        <a:lstStyle/>
        <a:p>
          <a:endParaRPr lang="zh-CN" altLang="en-US"/>
        </a:p>
      </dgm:t>
    </dgm:pt>
  </dgm:ptLst>
  <dgm:cxnLst>
    <dgm:cxn modelId="{8F29B830-AAA3-4676-A132-8F3CF28B76A6}" type="presOf" srcId="{B6A0E7AA-267B-484D-8D6C-F6C955E09229}" destId="{98D1C39E-2D50-4594-8782-4BE612FBE9CC}" srcOrd="0" destOrd="0" presId="urn:microsoft.com/office/officeart/2005/8/layout/list1"/>
    <dgm:cxn modelId="{72305B84-3404-4B5C-BE84-A8C38B1A96DC}" type="presOf" srcId="{C8BC01F1-8A3B-44B7-8831-0FB226E51B2F}" destId="{F1C5610F-857E-4B35-B1E4-88BA18D10F5A}" srcOrd="0" destOrd="0" presId="urn:microsoft.com/office/officeart/2005/8/layout/list1"/>
    <dgm:cxn modelId="{F887C557-26F6-4771-A21B-26A7EF11F2B9}" type="presOf" srcId="{437CA4FD-C880-446A-A6E0-6793F3396B68}" destId="{297917F2-480C-4DB0-89B9-75F72D57C3F9}" srcOrd="0" destOrd="0" presId="urn:microsoft.com/office/officeart/2005/8/layout/list1"/>
    <dgm:cxn modelId="{3AA62178-55CB-414E-B44A-B9696F3F55EB}" type="presOf" srcId="{437CA4FD-C880-446A-A6E0-6793F3396B68}" destId="{C6A91341-E3B2-4F7D-A5B8-66E582D9CE26}" srcOrd="1" destOrd="0" presId="urn:microsoft.com/office/officeart/2005/8/layout/list1"/>
    <dgm:cxn modelId="{A7E7779B-8544-41AE-976B-D1BC588D1795}" srcId="{437CA4FD-C880-446A-A6E0-6793F3396B68}" destId="{B6A0E7AA-267B-484D-8D6C-F6C955E09229}" srcOrd="0" destOrd="0" parTransId="{D0538973-A344-4D70-93C3-B097103C33C4}" sibTransId="{4E73ED5B-5748-4266-82D8-5F49819875BD}"/>
    <dgm:cxn modelId="{71C3DE5B-DFD0-458D-9123-BB7729FD8769}" srcId="{C8BC01F1-8A3B-44B7-8831-0FB226E51B2F}" destId="{437CA4FD-C880-446A-A6E0-6793F3396B68}" srcOrd="0" destOrd="0" parTransId="{14FCB900-04E4-4E5C-9538-5EF20F20A8CF}" sibTransId="{04EFF0E9-54D2-49C7-B74A-186C0C3F1D0C}"/>
    <dgm:cxn modelId="{05F996C4-C78F-4496-9F01-7838B27FA72F}" type="presParOf" srcId="{F1C5610F-857E-4B35-B1E4-88BA18D10F5A}" destId="{77901DDF-C226-478B-9B35-34F5F95ACA46}" srcOrd="0" destOrd="0" presId="urn:microsoft.com/office/officeart/2005/8/layout/list1"/>
    <dgm:cxn modelId="{616A0BCC-26EC-4C8D-8354-2AE658F84EAC}" type="presParOf" srcId="{77901DDF-C226-478B-9B35-34F5F95ACA46}" destId="{297917F2-480C-4DB0-89B9-75F72D57C3F9}" srcOrd="0" destOrd="0" presId="urn:microsoft.com/office/officeart/2005/8/layout/list1"/>
    <dgm:cxn modelId="{1891BDB2-81C9-4DEF-8CA6-B3FC620511D7}" type="presParOf" srcId="{77901DDF-C226-478B-9B35-34F5F95ACA46}" destId="{C6A91341-E3B2-4F7D-A5B8-66E582D9CE26}" srcOrd="1" destOrd="0" presId="urn:microsoft.com/office/officeart/2005/8/layout/list1"/>
    <dgm:cxn modelId="{88355ED5-22E6-4E91-B35B-48814A7D77F2}" type="presParOf" srcId="{F1C5610F-857E-4B35-B1E4-88BA18D10F5A}" destId="{F4C66D6D-9FCA-40CC-94F2-B62EC6801351}" srcOrd="1" destOrd="0" presId="urn:microsoft.com/office/officeart/2005/8/layout/list1"/>
    <dgm:cxn modelId="{7AE7BADC-46E5-4BED-8F81-E072FC9C9559}" type="presParOf" srcId="{F1C5610F-857E-4B35-B1E4-88BA18D10F5A}" destId="{98D1C39E-2D50-4594-8782-4BE612FBE9C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8BC01F1-8A3B-44B7-8831-0FB226E51B2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437CA4FD-C880-446A-A6E0-6793F3396B68}">
      <dgm:prSet phldrT="[文本]"/>
      <dgm:spPr/>
      <dgm:t>
        <a:bodyPr/>
        <a:lstStyle/>
        <a:p>
          <a:r>
            <a:rPr lang="zh-CN" altLang="en-US" dirty="0" smtClean="0"/>
            <a:t>开展工业企业能效水平对标达标活动</a:t>
          </a:r>
          <a:endParaRPr lang="zh-CN" altLang="en-US" dirty="0"/>
        </a:p>
      </dgm:t>
    </dgm:pt>
    <dgm:pt modelId="{14FCB900-04E4-4E5C-9538-5EF20F20A8CF}" type="parTrans" cxnId="{71C3DE5B-DFD0-458D-9123-BB7729FD8769}">
      <dgm:prSet/>
      <dgm:spPr/>
      <dgm:t>
        <a:bodyPr/>
        <a:lstStyle/>
        <a:p>
          <a:endParaRPr lang="zh-CN" altLang="en-US"/>
        </a:p>
      </dgm:t>
    </dgm:pt>
    <dgm:pt modelId="{04EFF0E9-54D2-49C7-B74A-186C0C3F1D0C}" type="sibTrans" cxnId="{71C3DE5B-DFD0-458D-9123-BB7729FD8769}">
      <dgm:prSet/>
      <dgm:spPr/>
      <dgm:t>
        <a:bodyPr/>
        <a:lstStyle/>
        <a:p>
          <a:endParaRPr lang="zh-CN" altLang="en-US"/>
        </a:p>
      </dgm:t>
    </dgm:pt>
    <dgm:pt modelId="{B6A0E7AA-267B-484D-8D6C-F6C955E09229}">
      <dgm:prSet/>
      <dgm:spPr/>
      <dgm:t>
        <a:bodyPr/>
        <a:lstStyle/>
        <a:p>
          <a:r>
            <a:rPr lang="zh-CN" altLang="en-US" b="0" i="0" dirty="0" smtClean="0"/>
            <a:t>         贯彻执行强制性能耗限额和产品能效标准，依法规范工业企业用能行为，通过加大工业节能监察力度，督促重点企业贯彻执行强制性节能标准，落实能源计量统计制度，淘汰落后工艺和用能设备产品，不断提高能源利用效率。通过在钢铁、水泥、电解铝等行业实施基于能耗限额标准的阶梯电价政策，完善工业能耗核查与价格政策实施联动机制，利用价格手段促进工业企业提升能效，降本增效。</a:t>
          </a:r>
          <a:endParaRPr lang="zh-CN" altLang="en-US" dirty="0"/>
        </a:p>
      </dgm:t>
    </dgm:pt>
    <dgm:pt modelId="{D0538973-A344-4D70-93C3-B097103C33C4}" type="parTrans" cxnId="{A7E7779B-8544-41AE-976B-D1BC588D1795}">
      <dgm:prSet/>
      <dgm:spPr/>
      <dgm:t>
        <a:bodyPr/>
        <a:lstStyle/>
        <a:p>
          <a:endParaRPr lang="zh-CN" altLang="en-US"/>
        </a:p>
      </dgm:t>
    </dgm:pt>
    <dgm:pt modelId="{4E73ED5B-5748-4266-82D8-5F49819875BD}" type="sibTrans" cxnId="{A7E7779B-8544-41AE-976B-D1BC588D1795}">
      <dgm:prSet/>
      <dgm:spPr/>
      <dgm:t>
        <a:bodyPr/>
        <a:lstStyle/>
        <a:p>
          <a:endParaRPr lang="zh-CN" altLang="en-US"/>
        </a:p>
      </dgm:t>
    </dgm:pt>
    <dgm:pt modelId="{F1C5610F-857E-4B35-B1E4-88BA18D10F5A}" type="pres">
      <dgm:prSet presAssocID="{C8BC01F1-8A3B-44B7-8831-0FB226E51B2F}" presName="linear" presStyleCnt="0">
        <dgm:presLayoutVars>
          <dgm:dir/>
          <dgm:animLvl val="lvl"/>
          <dgm:resizeHandles val="exact"/>
        </dgm:presLayoutVars>
      </dgm:prSet>
      <dgm:spPr/>
      <dgm:t>
        <a:bodyPr/>
        <a:lstStyle/>
        <a:p>
          <a:endParaRPr lang="zh-CN" altLang="en-US"/>
        </a:p>
      </dgm:t>
    </dgm:pt>
    <dgm:pt modelId="{77901DDF-C226-478B-9B35-34F5F95ACA46}" type="pres">
      <dgm:prSet presAssocID="{437CA4FD-C880-446A-A6E0-6793F3396B68}" presName="parentLin" presStyleCnt="0"/>
      <dgm:spPr/>
    </dgm:pt>
    <dgm:pt modelId="{297917F2-480C-4DB0-89B9-75F72D57C3F9}" type="pres">
      <dgm:prSet presAssocID="{437CA4FD-C880-446A-A6E0-6793F3396B68}" presName="parentLeftMargin" presStyleLbl="node1" presStyleIdx="0" presStyleCnt="1"/>
      <dgm:spPr/>
      <dgm:t>
        <a:bodyPr/>
        <a:lstStyle/>
        <a:p>
          <a:endParaRPr lang="zh-CN" altLang="en-US"/>
        </a:p>
      </dgm:t>
    </dgm:pt>
    <dgm:pt modelId="{C6A91341-E3B2-4F7D-A5B8-66E582D9CE26}" type="pres">
      <dgm:prSet presAssocID="{437CA4FD-C880-446A-A6E0-6793F3396B68}" presName="parentText" presStyleLbl="node1" presStyleIdx="0" presStyleCnt="1">
        <dgm:presLayoutVars>
          <dgm:chMax val="0"/>
          <dgm:bulletEnabled val="1"/>
        </dgm:presLayoutVars>
      </dgm:prSet>
      <dgm:spPr/>
      <dgm:t>
        <a:bodyPr/>
        <a:lstStyle/>
        <a:p>
          <a:endParaRPr lang="zh-CN" altLang="en-US"/>
        </a:p>
      </dgm:t>
    </dgm:pt>
    <dgm:pt modelId="{F4C66D6D-9FCA-40CC-94F2-B62EC6801351}" type="pres">
      <dgm:prSet presAssocID="{437CA4FD-C880-446A-A6E0-6793F3396B68}" presName="negativeSpace" presStyleCnt="0"/>
      <dgm:spPr/>
    </dgm:pt>
    <dgm:pt modelId="{98D1C39E-2D50-4594-8782-4BE612FBE9CC}" type="pres">
      <dgm:prSet presAssocID="{437CA4FD-C880-446A-A6E0-6793F3396B68}" presName="childText" presStyleLbl="conFgAcc1" presStyleIdx="0" presStyleCnt="1">
        <dgm:presLayoutVars>
          <dgm:bulletEnabled val="1"/>
        </dgm:presLayoutVars>
      </dgm:prSet>
      <dgm:spPr/>
      <dgm:t>
        <a:bodyPr/>
        <a:lstStyle/>
        <a:p>
          <a:endParaRPr lang="zh-CN" altLang="en-US"/>
        </a:p>
      </dgm:t>
    </dgm:pt>
  </dgm:ptLst>
  <dgm:cxnLst>
    <dgm:cxn modelId="{7E32E3CF-D406-4ED8-871D-20A71DFE6B0A}" type="presOf" srcId="{B6A0E7AA-267B-484D-8D6C-F6C955E09229}" destId="{98D1C39E-2D50-4594-8782-4BE612FBE9CC}" srcOrd="0" destOrd="0" presId="urn:microsoft.com/office/officeart/2005/8/layout/list1"/>
    <dgm:cxn modelId="{4F434A3F-8E18-4B00-B250-BAD01B6436E8}" type="presOf" srcId="{437CA4FD-C880-446A-A6E0-6793F3396B68}" destId="{C6A91341-E3B2-4F7D-A5B8-66E582D9CE26}" srcOrd="1" destOrd="0" presId="urn:microsoft.com/office/officeart/2005/8/layout/list1"/>
    <dgm:cxn modelId="{A7E7779B-8544-41AE-976B-D1BC588D1795}" srcId="{437CA4FD-C880-446A-A6E0-6793F3396B68}" destId="{B6A0E7AA-267B-484D-8D6C-F6C955E09229}" srcOrd="0" destOrd="0" parTransId="{D0538973-A344-4D70-93C3-B097103C33C4}" sibTransId="{4E73ED5B-5748-4266-82D8-5F49819875BD}"/>
    <dgm:cxn modelId="{9746C08B-594B-409E-BBD1-42989A8D3A54}" type="presOf" srcId="{437CA4FD-C880-446A-A6E0-6793F3396B68}" destId="{297917F2-480C-4DB0-89B9-75F72D57C3F9}" srcOrd="0" destOrd="0" presId="urn:microsoft.com/office/officeart/2005/8/layout/list1"/>
    <dgm:cxn modelId="{D737A566-F7F2-42AB-823B-83221EDACA06}" type="presOf" srcId="{C8BC01F1-8A3B-44B7-8831-0FB226E51B2F}" destId="{F1C5610F-857E-4B35-B1E4-88BA18D10F5A}" srcOrd="0" destOrd="0" presId="urn:microsoft.com/office/officeart/2005/8/layout/list1"/>
    <dgm:cxn modelId="{71C3DE5B-DFD0-458D-9123-BB7729FD8769}" srcId="{C8BC01F1-8A3B-44B7-8831-0FB226E51B2F}" destId="{437CA4FD-C880-446A-A6E0-6793F3396B68}" srcOrd="0" destOrd="0" parTransId="{14FCB900-04E4-4E5C-9538-5EF20F20A8CF}" sibTransId="{04EFF0E9-54D2-49C7-B74A-186C0C3F1D0C}"/>
    <dgm:cxn modelId="{94ABE8B0-77A3-49AA-B41F-DD55230CE068}" type="presParOf" srcId="{F1C5610F-857E-4B35-B1E4-88BA18D10F5A}" destId="{77901DDF-C226-478B-9B35-34F5F95ACA46}" srcOrd="0" destOrd="0" presId="urn:microsoft.com/office/officeart/2005/8/layout/list1"/>
    <dgm:cxn modelId="{B1ADEC21-1A05-452E-B1CF-EF85E8244EF1}" type="presParOf" srcId="{77901DDF-C226-478B-9B35-34F5F95ACA46}" destId="{297917F2-480C-4DB0-89B9-75F72D57C3F9}" srcOrd="0" destOrd="0" presId="urn:microsoft.com/office/officeart/2005/8/layout/list1"/>
    <dgm:cxn modelId="{43B94BC4-6A6A-4195-8D0C-6B33DE7B132F}" type="presParOf" srcId="{77901DDF-C226-478B-9B35-34F5F95ACA46}" destId="{C6A91341-E3B2-4F7D-A5B8-66E582D9CE26}" srcOrd="1" destOrd="0" presId="urn:microsoft.com/office/officeart/2005/8/layout/list1"/>
    <dgm:cxn modelId="{96399589-6E67-43C0-ABB8-7BBAF98D8DE0}" type="presParOf" srcId="{F1C5610F-857E-4B35-B1E4-88BA18D10F5A}" destId="{F4C66D6D-9FCA-40CC-94F2-B62EC6801351}" srcOrd="1" destOrd="0" presId="urn:microsoft.com/office/officeart/2005/8/layout/list1"/>
    <dgm:cxn modelId="{04C41866-7502-40A4-AF05-E4CED3CCD394}" type="presParOf" srcId="{F1C5610F-857E-4B35-B1E4-88BA18D10F5A}" destId="{98D1C39E-2D50-4594-8782-4BE612FBE9C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8BC01F1-8A3B-44B7-8831-0FB226E51B2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437CA4FD-C880-446A-A6E0-6793F3396B68}">
      <dgm:prSet phldrT="[文本]"/>
      <dgm:spPr/>
      <dgm:t>
        <a:bodyPr/>
        <a:lstStyle/>
        <a:p>
          <a:r>
            <a:rPr lang="zh-CN" altLang="en-US" dirty="0" smtClean="0"/>
            <a:t>构建标准化工作平台</a:t>
          </a:r>
          <a:endParaRPr lang="zh-CN" altLang="en-US" dirty="0"/>
        </a:p>
      </dgm:t>
    </dgm:pt>
    <dgm:pt modelId="{14FCB900-04E4-4E5C-9538-5EF20F20A8CF}" type="parTrans" cxnId="{71C3DE5B-DFD0-458D-9123-BB7729FD8769}">
      <dgm:prSet/>
      <dgm:spPr/>
      <dgm:t>
        <a:bodyPr/>
        <a:lstStyle/>
        <a:p>
          <a:endParaRPr lang="zh-CN" altLang="en-US"/>
        </a:p>
      </dgm:t>
    </dgm:pt>
    <dgm:pt modelId="{04EFF0E9-54D2-49C7-B74A-186C0C3F1D0C}" type="sibTrans" cxnId="{71C3DE5B-DFD0-458D-9123-BB7729FD8769}">
      <dgm:prSet/>
      <dgm:spPr/>
      <dgm:t>
        <a:bodyPr/>
        <a:lstStyle/>
        <a:p>
          <a:endParaRPr lang="zh-CN" altLang="en-US"/>
        </a:p>
      </dgm:t>
    </dgm:pt>
    <dgm:pt modelId="{B6A0E7AA-267B-484D-8D6C-F6C955E09229}">
      <dgm:prSet custT="1"/>
      <dgm:spPr/>
      <dgm:t>
        <a:bodyPr/>
        <a:lstStyle/>
        <a:p>
          <a:r>
            <a:rPr lang="zh-CN" altLang="en-US" sz="2800" b="0" i="0" dirty="0" smtClean="0"/>
            <a:t>         </a:t>
          </a:r>
          <a:r>
            <a:rPr lang="zh-CN" altLang="en-US" sz="2300" b="0" i="0" dirty="0" smtClean="0"/>
            <a:t>工业和信息化部将会同有关部门，以及地方行业主管部门、节能监察机构、行业协会、社会组织和重点企业共同参与，搭建工作平台，加强工作沟通协调，总结标准制定实施经验，开展地方标准交流，统筹推进工业节能与绿色标准化工作。</a:t>
          </a:r>
          <a:endParaRPr lang="zh-CN" altLang="en-US" sz="2300" dirty="0"/>
        </a:p>
      </dgm:t>
    </dgm:pt>
    <dgm:pt modelId="{D0538973-A344-4D70-93C3-B097103C33C4}" type="parTrans" cxnId="{A7E7779B-8544-41AE-976B-D1BC588D1795}">
      <dgm:prSet/>
      <dgm:spPr/>
      <dgm:t>
        <a:bodyPr/>
        <a:lstStyle/>
        <a:p>
          <a:endParaRPr lang="zh-CN" altLang="en-US"/>
        </a:p>
      </dgm:t>
    </dgm:pt>
    <dgm:pt modelId="{4E73ED5B-5748-4266-82D8-5F49819875BD}" type="sibTrans" cxnId="{A7E7779B-8544-41AE-976B-D1BC588D1795}">
      <dgm:prSet/>
      <dgm:spPr/>
      <dgm:t>
        <a:bodyPr/>
        <a:lstStyle/>
        <a:p>
          <a:endParaRPr lang="zh-CN" altLang="en-US"/>
        </a:p>
      </dgm:t>
    </dgm:pt>
    <dgm:pt modelId="{F1C5610F-857E-4B35-B1E4-88BA18D10F5A}" type="pres">
      <dgm:prSet presAssocID="{C8BC01F1-8A3B-44B7-8831-0FB226E51B2F}" presName="linear" presStyleCnt="0">
        <dgm:presLayoutVars>
          <dgm:dir/>
          <dgm:animLvl val="lvl"/>
          <dgm:resizeHandles val="exact"/>
        </dgm:presLayoutVars>
      </dgm:prSet>
      <dgm:spPr/>
      <dgm:t>
        <a:bodyPr/>
        <a:lstStyle/>
        <a:p>
          <a:endParaRPr lang="zh-CN" altLang="en-US"/>
        </a:p>
      </dgm:t>
    </dgm:pt>
    <dgm:pt modelId="{77901DDF-C226-478B-9B35-34F5F95ACA46}" type="pres">
      <dgm:prSet presAssocID="{437CA4FD-C880-446A-A6E0-6793F3396B68}" presName="parentLin" presStyleCnt="0"/>
      <dgm:spPr/>
    </dgm:pt>
    <dgm:pt modelId="{297917F2-480C-4DB0-89B9-75F72D57C3F9}" type="pres">
      <dgm:prSet presAssocID="{437CA4FD-C880-446A-A6E0-6793F3396B68}" presName="parentLeftMargin" presStyleLbl="node1" presStyleIdx="0" presStyleCnt="1"/>
      <dgm:spPr/>
      <dgm:t>
        <a:bodyPr/>
        <a:lstStyle/>
        <a:p>
          <a:endParaRPr lang="zh-CN" altLang="en-US"/>
        </a:p>
      </dgm:t>
    </dgm:pt>
    <dgm:pt modelId="{C6A91341-E3B2-4F7D-A5B8-66E582D9CE26}" type="pres">
      <dgm:prSet presAssocID="{437CA4FD-C880-446A-A6E0-6793F3396B68}" presName="parentText" presStyleLbl="node1" presStyleIdx="0" presStyleCnt="1">
        <dgm:presLayoutVars>
          <dgm:chMax val="0"/>
          <dgm:bulletEnabled val="1"/>
        </dgm:presLayoutVars>
      </dgm:prSet>
      <dgm:spPr/>
      <dgm:t>
        <a:bodyPr/>
        <a:lstStyle/>
        <a:p>
          <a:endParaRPr lang="zh-CN" altLang="en-US"/>
        </a:p>
      </dgm:t>
    </dgm:pt>
    <dgm:pt modelId="{F4C66D6D-9FCA-40CC-94F2-B62EC6801351}" type="pres">
      <dgm:prSet presAssocID="{437CA4FD-C880-446A-A6E0-6793F3396B68}" presName="negativeSpace" presStyleCnt="0"/>
      <dgm:spPr/>
    </dgm:pt>
    <dgm:pt modelId="{98D1C39E-2D50-4594-8782-4BE612FBE9CC}" type="pres">
      <dgm:prSet presAssocID="{437CA4FD-C880-446A-A6E0-6793F3396B68}" presName="childText" presStyleLbl="conFgAcc1" presStyleIdx="0" presStyleCnt="1">
        <dgm:presLayoutVars>
          <dgm:bulletEnabled val="1"/>
        </dgm:presLayoutVars>
      </dgm:prSet>
      <dgm:spPr/>
      <dgm:t>
        <a:bodyPr/>
        <a:lstStyle/>
        <a:p>
          <a:endParaRPr lang="zh-CN" altLang="en-US"/>
        </a:p>
      </dgm:t>
    </dgm:pt>
  </dgm:ptLst>
  <dgm:cxnLst>
    <dgm:cxn modelId="{37081655-E52D-4F92-90A1-CFC7D4EC4219}" type="presOf" srcId="{C8BC01F1-8A3B-44B7-8831-0FB226E51B2F}" destId="{F1C5610F-857E-4B35-B1E4-88BA18D10F5A}" srcOrd="0" destOrd="0" presId="urn:microsoft.com/office/officeart/2005/8/layout/list1"/>
    <dgm:cxn modelId="{A7E7779B-8544-41AE-976B-D1BC588D1795}" srcId="{437CA4FD-C880-446A-A6E0-6793F3396B68}" destId="{B6A0E7AA-267B-484D-8D6C-F6C955E09229}" srcOrd="0" destOrd="0" parTransId="{D0538973-A344-4D70-93C3-B097103C33C4}" sibTransId="{4E73ED5B-5748-4266-82D8-5F49819875BD}"/>
    <dgm:cxn modelId="{48AC182C-BACF-4B8C-ACFE-7596B96AA952}" type="presOf" srcId="{437CA4FD-C880-446A-A6E0-6793F3396B68}" destId="{C6A91341-E3B2-4F7D-A5B8-66E582D9CE26}" srcOrd="1" destOrd="0" presId="urn:microsoft.com/office/officeart/2005/8/layout/list1"/>
    <dgm:cxn modelId="{71C3DE5B-DFD0-458D-9123-BB7729FD8769}" srcId="{C8BC01F1-8A3B-44B7-8831-0FB226E51B2F}" destId="{437CA4FD-C880-446A-A6E0-6793F3396B68}" srcOrd="0" destOrd="0" parTransId="{14FCB900-04E4-4E5C-9538-5EF20F20A8CF}" sibTransId="{04EFF0E9-54D2-49C7-B74A-186C0C3F1D0C}"/>
    <dgm:cxn modelId="{82359C4A-A335-4602-B16A-133CB8D2B210}" type="presOf" srcId="{437CA4FD-C880-446A-A6E0-6793F3396B68}" destId="{297917F2-480C-4DB0-89B9-75F72D57C3F9}" srcOrd="0" destOrd="0" presId="urn:microsoft.com/office/officeart/2005/8/layout/list1"/>
    <dgm:cxn modelId="{B9E19590-9B00-4689-B3CC-F91CDB41D8B3}" type="presOf" srcId="{B6A0E7AA-267B-484D-8D6C-F6C955E09229}" destId="{98D1C39E-2D50-4594-8782-4BE612FBE9CC}" srcOrd="0" destOrd="0" presId="urn:microsoft.com/office/officeart/2005/8/layout/list1"/>
    <dgm:cxn modelId="{4892C571-5916-4DA0-AE8F-D1379F31BB48}" type="presParOf" srcId="{F1C5610F-857E-4B35-B1E4-88BA18D10F5A}" destId="{77901DDF-C226-478B-9B35-34F5F95ACA46}" srcOrd="0" destOrd="0" presId="urn:microsoft.com/office/officeart/2005/8/layout/list1"/>
    <dgm:cxn modelId="{EFDF3B33-59CE-4D77-9D17-18E701B173B0}" type="presParOf" srcId="{77901DDF-C226-478B-9B35-34F5F95ACA46}" destId="{297917F2-480C-4DB0-89B9-75F72D57C3F9}" srcOrd="0" destOrd="0" presId="urn:microsoft.com/office/officeart/2005/8/layout/list1"/>
    <dgm:cxn modelId="{174B0C43-45B5-497A-98B8-4A8A63C40C71}" type="presParOf" srcId="{77901DDF-C226-478B-9B35-34F5F95ACA46}" destId="{C6A91341-E3B2-4F7D-A5B8-66E582D9CE26}" srcOrd="1" destOrd="0" presId="urn:microsoft.com/office/officeart/2005/8/layout/list1"/>
    <dgm:cxn modelId="{611902A4-53FE-4942-9E3E-848D34E04D99}" type="presParOf" srcId="{F1C5610F-857E-4B35-B1E4-88BA18D10F5A}" destId="{F4C66D6D-9FCA-40CC-94F2-B62EC6801351}" srcOrd="1" destOrd="0" presId="urn:microsoft.com/office/officeart/2005/8/layout/list1"/>
    <dgm:cxn modelId="{08BC063D-694C-4263-A3C2-11D10BAD4A75}" type="presParOf" srcId="{F1C5610F-857E-4B35-B1E4-88BA18D10F5A}" destId="{98D1C39E-2D50-4594-8782-4BE612FBE9C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D0806E-7025-4D88-980F-5343B36A7E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689759C7-BB71-409B-887D-39730B20379C}">
      <dgm:prSet phldrT="[文本]" custT="1"/>
      <dgm:spPr/>
      <dgm:t>
        <a:bodyPr/>
        <a:lstStyle/>
        <a:p>
          <a:r>
            <a:rPr lang="zh-CN" altLang="en-US" sz="2400" b="0" i="0" dirty="0" smtClean="0"/>
            <a:t>三、标准体系不够合理，不适应社会主义市场经济发展的要求。</a:t>
          </a:r>
          <a:endParaRPr lang="zh-CN" altLang="en-US" sz="2400" b="0" i="0" dirty="0"/>
        </a:p>
      </dgm:t>
    </dgm:pt>
    <dgm:pt modelId="{38A6697C-2485-4ACA-83A6-B1DB4ADDE6BC}" type="parTrans" cxnId="{67126053-D2C8-4BA4-BD54-546F2B6688E6}">
      <dgm:prSet/>
      <dgm:spPr/>
      <dgm:t>
        <a:bodyPr/>
        <a:lstStyle/>
        <a:p>
          <a:endParaRPr lang="zh-CN" altLang="en-US"/>
        </a:p>
      </dgm:t>
    </dgm:pt>
    <dgm:pt modelId="{72A0D8AE-A00C-448B-88C9-3CC81213C37C}" type="sibTrans" cxnId="{67126053-D2C8-4BA4-BD54-546F2B6688E6}">
      <dgm:prSet/>
      <dgm:spPr/>
      <dgm:t>
        <a:bodyPr/>
        <a:lstStyle/>
        <a:p>
          <a:endParaRPr lang="zh-CN" altLang="en-US"/>
        </a:p>
      </dgm:t>
    </dgm:pt>
    <dgm:pt modelId="{2478D86E-3916-48C0-ACFB-B08A8E7C1DFA}">
      <dgm:prSet phldrT="[文本]" custT="1"/>
      <dgm:spPr/>
      <dgm:t>
        <a:bodyPr/>
        <a:lstStyle/>
        <a:p>
          <a:r>
            <a:rPr lang="zh-CN" altLang="en-US" sz="2400" b="0" i="0" dirty="0" smtClean="0"/>
            <a:t>国家标准、行业标准、地方标准均由政府主导制定，且</a:t>
          </a:r>
          <a:r>
            <a:rPr lang="en-US" altLang="zh-CN" sz="2400" b="0" i="0" dirty="0" smtClean="0"/>
            <a:t>70%</a:t>
          </a:r>
          <a:r>
            <a:rPr lang="zh-CN" altLang="en-US" sz="2400" b="0" i="0" dirty="0" smtClean="0"/>
            <a:t>为一般性产品和服务标准，这些标准中许多应由市场主体遵循市场规律制定。而国际上通行的团体标准在我国没有法律地位，市场自主制定、快速反映需求的标准不能有效供给。即使是企业自己制定、内部使用的企业标准，也要到政府部门履行备案甚至审查性备案，企业能动性受到抑制，缺乏创新和竞争力。</a:t>
          </a:r>
          <a:endParaRPr lang="zh-CN" altLang="en-US" sz="2400" dirty="0"/>
        </a:p>
      </dgm:t>
    </dgm:pt>
    <dgm:pt modelId="{02541BFC-B0AE-4083-A973-0E6DB2D2A9DA}" type="parTrans" cxnId="{9CE66962-C520-48E7-9D3C-2730A4A1FEEF}">
      <dgm:prSet/>
      <dgm:spPr/>
      <dgm:t>
        <a:bodyPr/>
        <a:lstStyle/>
        <a:p>
          <a:endParaRPr lang="zh-CN" altLang="en-US"/>
        </a:p>
      </dgm:t>
    </dgm:pt>
    <dgm:pt modelId="{A1733472-08FC-4E3A-A121-55B8A1FFAFF5}" type="sibTrans" cxnId="{9CE66962-C520-48E7-9D3C-2730A4A1FEEF}">
      <dgm:prSet/>
      <dgm:spPr/>
      <dgm:t>
        <a:bodyPr/>
        <a:lstStyle/>
        <a:p>
          <a:endParaRPr lang="zh-CN" altLang="en-US"/>
        </a:p>
      </dgm:t>
    </dgm:pt>
    <dgm:pt modelId="{26FC3193-55F7-457E-B677-4CC56992F046}" type="pres">
      <dgm:prSet presAssocID="{98D0806E-7025-4D88-980F-5343B36A7E1C}" presName="linear" presStyleCnt="0">
        <dgm:presLayoutVars>
          <dgm:animLvl val="lvl"/>
          <dgm:resizeHandles val="exact"/>
        </dgm:presLayoutVars>
      </dgm:prSet>
      <dgm:spPr/>
      <dgm:t>
        <a:bodyPr/>
        <a:lstStyle/>
        <a:p>
          <a:endParaRPr lang="zh-CN" altLang="en-US"/>
        </a:p>
      </dgm:t>
    </dgm:pt>
    <dgm:pt modelId="{1065830D-88B7-43C7-B8FF-E617B5820F5D}" type="pres">
      <dgm:prSet presAssocID="{689759C7-BB71-409B-887D-39730B20379C}" presName="parentText" presStyleLbl="node1" presStyleIdx="0" presStyleCnt="1">
        <dgm:presLayoutVars>
          <dgm:chMax val="0"/>
          <dgm:bulletEnabled val="1"/>
        </dgm:presLayoutVars>
      </dgm:prSet>
      <dgm:spPr/>
      <dgm:t>
        <a:bodyPr/>
        <a:lstStyle/>
        <a:p>
          <a:endParaRPr lang="zh-CN" altLang="en-US"/>
        </a:p>
      </dgm:t>
    </dgm:pt>
    <dgm:pt modelId="{93CFE24E-1E8B-41E1-8BDA-5B48A66E39A8}" type="pres">
      <dgm:prSet presAssocID="{689759C7-BB71-409B-887D-39730B20379C}" presName="childText" presStyleLbl="revTx" presStyleIdx="0" presStyleCnt="1" custScaleY="126683">
        <dgm:presLayoutVars>
          <dgm:bulletEnabled val="1"/>
        </dgm:presLayoutVars>
      </dgm:prSet>
      <dgm:spPr/>
      <dgm:t>
        <a:bodyPr/>
        <a:lstStyle/>
        <a:p>
          <a:endParaRPr lang="zh-CN" altLang="en-US"/>
        </a:p>
      </dgm:t>
    </dgm:pt>
  </dgm:ptLst>
  <dgm:cxnLst>
    <dgm:cxn modelId="{9CE66962-C520-48E7-9D3C-2730A4A1FEEF}" srcId="{689759C7-BB71-409B-887D-39730B20379C}" destId="{2478D86E-3916-48C0-ACFB-B08A8E7C1DFA}" srcOrd="0" destOrd="0" parTransId="{02541BFC-B0AE-4083-A973-0E6DB2D2A9DA}" sibTransId="{A1733472-08FC-4E3A-A121-55B8A1FFAFF5}"/>
    <dgm:cxn modelId="{CB6C068A-CA50-4F18-BC7D-5D5F9CD5A3A0}" type="presOf" srcId="{2478D86E-3916-48C0-ACFB-B08A8E7C1DFA}" destId="{93CFE24E-1E8B-41E1-8BDA-5B48A66E39A8}" srcOrd="0" destOrd="0" presId="urn:microsoft.com/office/officeart/2005/8/layout/vList2"/>
    <dgm:cxn modelId="{01000D92-BD19-468A-BC1F-88CA220D837E}" type="presOf" srcId="{98D0806E-7025-4D88-980F-5343B36A7E1C}" destId="{26FC3193-55F7-457E-B677-4CC56992F046}" srcOrd="0" destOrd="0" presId="urn:microsoft.com/office/officeart/2005/8/layout/vList2"/>
    <dgm:cxn modelId="{67126053-D2C8-4BA4-BD54-546F2B6688E6}" srcId="{98D0806E-7025-4D88-980F-5343B36A7E1C}" destId="{689759C7-BB71-409B-887D-39730B20379C}" srcOrd="0" destOrd="0" parTransId="{38A6697C-2485-4ACA-83A6-B1DB4ADDE6BC}" sibTransId="{72A0D8AE-A00C-448B-88C9-3CC81213C37C}"/>
    <dgm:cxn modelId="{819E1F3C-300D-4820-9CB3-BD539FD8A61F}" type="presOf" srcId="{689759C7-BB71-409B-887D-39730B20379C}" destId="{1065830D-88B7-43C7-B8FF-E617B5820F5D}" srcOrd="0" destOrd="0" presId="urn:microsoft.com/office/officeart/2005/8/layout/vList2"/>
    <dgm:cxn modelId="{DCE755BA-ACD5-4AC0-9A63-B66DA84F13A7}" type="presParOf" srcId="{26FC3193-55F7-457E-B677-4CC56992F046}" destId="{1065830D-88B7-43C7-B8FF-E617B5820F5D}" srcOrd="0" destOrd="0" presId="urn:microsoft.com/office/officeart/2005/8/layout/vList2"/>
    <dgm:cxn modelId="{FB83830C-DB43-452E-93B4-197CF9C68A02}" type="presParOf" srcId="{26FC3193-55F7-457E-B677-4CC56992F046}" destId="{93CFE24E-1E8B-41E1-8BDA-5B48A66E39A8}"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8BC01F1-8A3B-44B7-8831-0FB226E51B2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437CA4FD-C880-446A-A6E0-6793F3396B68}">
      <dgm:prSet phldrT="[文本]"/>
      <dgm:spPr/>
      <dgm:t>
        <a:bodyPr/>
        <a:lstStyle/>
        <a:p>
          <a:r>
            <a:rPr lang="zh-CN" altLang="en-US" dirty="0" smtClean="0"/>
            <a:t>加强标准宣贯培训</a:t>
          </a:r>
          <a:endParaRPr lang="zh-CN" altLang="en-US" dirty="0"/>
        </a:p>
      </dgm:t>
    </dgm:pt>
    <dgm:pt modelId="{14FCB900-04E4-4E5C-9538-5EF20F20A8CF}" type="parTrans" cxnId="{71C3DE5B-DFD0-458D-9123-BB7729FD8769}">
      <dgm:prSet/>
      <dgm:spPr/>
      <dgm:t>
        <a:bodyPr/>
        <a:lstStyle/>
        <a:p>
          <a:endParaRPr lang="zh-CN" altLang="en-US"/>
        </a:p>
      </dgm:t>
    </dgm:pt>
    <dgm:pt modelId="{04EFF0E9-54D2-49C7-B74A-186C0C3F1D0C}" type="sibTrans" cxnId="{71C3DE5B-DFD0-458D-9123-BB7729FD8769}">
      <dgm:prSet/>
      <dgm:spPr/>
      <dgm:t>
        <a:bodyPr/>
        <a:lstStyle/>
        <a:p>
          <a:endParaRPr lang="zh-CN" altLang="en-US"/>
        </a:p>
      </dgm:t>
    </dgm:pt>
    <dgm:pt modelId="{B6A0E7AA-267B-484D-8D6C-F6C955E09229}">
      <dgm:prSet custT="1"/>
      <dgm:spPr/>
      <dgm:t>
        <a:bodyPr/>
        <a:lstStyle/>
        <a:p>
          <a:r>
            <a:rPr lang="zh-CN" altLang="en-US" sz="2300" b="0" i="0" dirty="0" smtClean="0"/>
            <a:t>         结合节能与绿色标准更新情况，重点针对钢铁、石化、建材、有色金属、轻工、纺织、电子等行业，充分发挥地方节能监察机构的作用，通过编制培训教材、开展现场培训、建设网上培训平台等手段，加强对节能管理人员、节能监察人员、企业能源管理负责人的节能与绿色标准培训。</a:t>
          </a:r>
          <a:endParaRPr lang="zh-CN" altLang="en-US" sz="2300" dirty="0"/>
        </a:p>
      </dgm:t>
    </dgm:pt>
    <dgm:pt modelId="{D0538973-A344-4D70-93C3-B097103C33C4}" type="parTrans" cxnId="{A7E7779B-8544-41AE-976B-D1BC588D1795}">
      <dgm:prSet/>
      <dgm:spPr/>
      <dgm:t>
        <a:bodyPr/>
        <a:lstStyle/>
        <a:p>
          <a:endParaRPr lang="zh-CN" altLang="en-US"/>
        </a:p>
      </dgm:t>
    </dgm:pt>
    <dgm:pt modelId="{4E73ED5B-5748-4266-82D8-5F49819875BD}" type="sibTrans" cxnId="{A7E7779B-8544-41AE-976B-D1BC588D1795}">
      <dgm:prSet/>
      <dgm:spPr/>
      <dgm:t>
        <a:bodyPr/>
        <a:lstStyle/>
        <a:p>
          <a:endParaRPr lang="zh-CN" altLang="en-US"/>
        </a:p>
      </dgm:t>
    </dgm:pt>
    <dgm:pt modelId="{F1C5610F-857E-4B35-B1E4-88BA18D10F5A}" type="pres">
      <dgm:prSet presAssocID="{C8BC01F1-8A3B-44B7-8831-0FB226E51B2F}" presName="linear" presStyleCnt="0">
        <dgm:presLayoutVars>
          <dgm:dir/>
          <dgm:animLvl val="lvl"/>
          <dgm:resizeHandles val="exact"/>
        </dgm:presLayoutVars>
      </dgm:prSet>
      <dgm:spPr/>
      <dgm:t>
        <a:bodyPr/>
        <a:lstStyle/>
        <a:p>
          <a:endParaRPr lang="zh-CN" altLang="en-US"/>
        </a:p>
      </dgm:t>
    </dgm:pt>
    <dgm:pt modelId="{77901DDF-C226-478B-9B35-34F5F95ACA46}" type="pres">
      <dgm:prSet presAssocID="{437CA4FD-C880-446A-A6E0-6793F3396B68}" presName="parentLin" presStyleCnt="0"/>
      <dgm:spPr/>
    </dgm:pt>
    <dgm:pt modelId="{297917F2-480C-4DB0-89B9-75F72D57C3F9}" type="pres">
      <dgm:prSet presAssocID="{437CA4FD-C880-446A-A6E0-6793F3396B68}" presName="parentLeftMargin" presStyleLbl="node1" presStyleIdx="0" presStyleCnt="1"/>
      <dgm:spPr/>
      <dgm:t>
        <a:bodyPr/>
        <a:lstStyle/>
        <a:p>
          <a:endParaRPr lang="zh-CN" altLang="en-US"/>
        </a:p>
      </dgm:t>
    </dgm:pt>
    <dgm:pt modelId="{C6A91341-E3B2-4F7D-A5B8-66E582D9CE26}" type="pres">
      <dgm:prSet presAssocID="{437CA4FD-C880-446A-A6E0-6793F3396B68}" presName="parentText" presStyleLbl="node1" presStyleIdx="0" presStyleCnt="1">
        <dgm:presLayoutVars>
          <dgm:chMax val="0"/>
          <dgm:bulletEnabled val="1"/>
        </dgm:presLayoutVars>
      </dgm:prSet>
      <dgm:spPr/>
      <dgm:t>
        <a:bodyPr/>
        <a:lstStyle/>
        <a:p>
          <a:endParaRPr lang="zh-CN" altLang="en-US"/>
        </a:p>
      </dgm:t>
    </dgm:pt>
    <dgm:pt modelId="{F4C66D6D-9FCA-40CC-94F2-B62EC6801351}" type="pres">
      <dgm:prSet presAssocID="{437CA4FD-C880-446A-A6E0-6793F3396B68}" presName="negativeSpace" presStyleCnt="0"/>
      <dgm:spPr/>
    </dgm:pt>
    <dgm:pt modelId="{98D1C39E-2D50-4594-8782-4BE612FBE9CC}" type="pres">
      <dgm:prSet presAssocID="{437CA4FD-C880-446A-A6E0-6793F3396B68}" presName="childText" presStyleLbl="conFgAcc1" presStyleIdx="0" presStyleCnt="1">
        <dgm:presLayoutVars>
          <dgm:bulletEnabled val="1"/>
        </dgm:presLayoutVars>
      </dgm:prSet>
      <dgm:spPr/>
      <dgm:t>
        <a:bodyPr/>
        <a:lstStyle/>
        <a:p>
          <a:endParaRPr lang="zh-CN" altLang="en-US"/>
        </a:p>
      </dgm:t>
    </dgm:pt>
  </dgm:ptLst>
  <dgm:cxnLst>
    <dgm:cxn modelId="{55B96E0E-C387-43CB-8FA9-9CF652E039CD}" type="presOf" srcId="{C8BC01F1-8A3B-44B7-8831-0FB226E51B2F}" destId="{F1C5610F-857E-4B35-B1E4-88BA18D10F5A}" srcOrd="0" destOrd="0" presId="urn:microsoft.com/office/officeart/2005/8/layout/list1"/>
    <dgm:cxn modelId="{5B3C300F-451D-4B8D-8B36-1276162C64C0}" type="presOf" srcId="{437CA4FD-C880-446A-A6E0-6793F3396B68}" destId="{C6A91341-E3B2-4F7D-A5B8-66E582D9CE26}" srcOrd="1" destOrd="0" presId="urn:microsoft.com/office/officeart/2005/8/layout/list1"/>
    <dgm:cxn modelId="{F61C8A97-544A-49F1-B157-B6A679FCB338}" type="presOf" srcId="{437CA4FD-C880-446A-A6E0-6793F3396B68}" destId="{297917F2-480C-4DB0-89B9-75F72D57C3F9}" srcOrd="0" destOrd="0" presId="urn:microsoft.com/office/officeart/2005/8/layout/list1"/>
    <dgm:cxn modelId="{A7E7779B-8544-41AE-976B-D1BC588D1795}" srcId="{437CA4FD-C880-446A-A6E0-6793F3396B68}" destId="{B6A0E7AA-267B-484D-8D6C-F6C955E09229}" srcOrd="0" destOrd="0" parTransId="{D0538973-A344-4D70-93C3-B097103C33C4}" sibTransId="{4E73ED5B-5748-4266-82D8-5F49819875BD}"/>
    <dgm:cxn modelId="{BFF26ED9-68E1-4DCE-877A-2DEB2BB65C04}" type="presOf" srcId="{B6A0E7AA-267B-484D-8D6C-F6C955E09229}" destId="{98D1C39E-2D50-4594-8782-4BE612FBE9CC}" srcOrd="0" destOrd="0" presId="urn:microsoft.com/office/officeart/2005/8/layout/list1"/>
    <dgm:cxn modelId="{71C3DE5B-DFD0-458D-9123-BB7729FD8769}" srcId="{C8BC01F1-8A3B-44B7-8831-0FB226E51B2F}" destId="{437CA4FD-C880-446A-A6E0-6793F3396B68}" srcOrd="0" destOrd="0" parTransId="{14FCB900-04E4-4E5C-9538-5EF20F20A8CF}" sibTransId="{04EFF0E9-54D2-49C7-B74A-186C0C3F1D0C}"/>
    <dgm:cxn modelId="{C7232220-8EE4-4A49-BC78-C9A821F03CF3}" type="presParOf" srcId="{F1C5610F-857E-4B35-B1E4-88BA18D10F5A}" destId="{77901DDF-C226-478B-9B35-34F5F95ACA46}" srcOrd="0" destOrd="0" presId="urn:microsoft.com/office/officeart/2005/8/layout/list1"/>
    <dgm:cxn modelId="{4A8E9FAA-CEC5-4427-8BEB-B9FB79AFAE7D}" type="presParOf" srcId="{77901DDF-C226-478B-9B35-34F5F95ACA46}" destId="{297917F2-480C-4DB0-89B9-75F72D57C3F9}" srcOrd="0" destOrd="0" presId="urn:microsoft.com/office/officeart/2005/8/layout/list1"/>
    <dgm:cxn modelId="{28A204D0-9C09-4FC7-BF48-2933EBC73B8A}" type="presParOf" srcId="{77901DDF-C226-478B-9B35-34F5F95ACA46}" destId="{C6A91341-E3B2-4F7D-A5B8-66E582D9CE26}" srcOrd="1" destOrd="0" presId="urn:microsoft.com/office/officeart/2005/8/layout/list1"/>
    <dgm:cxn modelId="{1F519A64-CFFB-4DC0-9E42-D436B7847C9F}" type="presParOf" srcId="{F1C5610F-857E-4B35-B1E4-88BA18D10F5A}" destId="{F4C66D6D-9FCA-40CC-94F2-B62EC6801351}" srcOrd="1" destOrd="0" presId="urn:microsoft.com/office/officeart/2005/8/layout/list1"/>
    <dgm:cxn modelId="{8471C6F7-078A-4306-8DFF-B86075DF4DF6}" type="presParOf" srcId="{F1C5610F-857E-4B35-B1E4-88BA18D10F5A}" destId="{98D1C39E-2D50-4594-8782-4BE612FBE9C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8BC01F1-8A3B-44B7-8831-0FB226E51B2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437CA4FD-C880-446A-A6E0-6793F3396B68}">
      <dgm:prSet phldrT="[文本]"/>
      <dgm:spPr/>
      <dgm:t>
        <a:bodyPr/>
        <a:lstStyle/>
        <a:p>
          <a:r>
            <a:rPr lang="zh-CN" altLang="en-US" dirty="0" smtClean="0"/>
            <a:t>培育标准化支撑机构和评价机构</a:t>
          </a:r>
          <a:endParaRPr lang="zh-CN" altLang="en-US" dirty="0"/>
        </a:p>
      </dgm:t>
    </dgm:pt>
    <dgm:pt modelId="{14FCB900-04E4-4E5C-9538-5EF20F20A8CF}" type="parTrans" cxnId="{71C3DE5B-DFD0-458D-9123-BB7729FD8769}">
      <dgm:prSet/>
      <dgm:spPr/>
      <dgm:t>
        <a:bodyPr/>
        <a:lstStyle/>
        <a:p>
          <a:endParaRPr lang="zh-CN" altLang="en-US"/>
        </a:p>
      </dgm:t>
    </dgm:pt>
    <dgm:pt modelId="{04EFF0E9-54D2-49C7-B74A-186C0C3F1D0C}" type="sibTrans" cxnId="{71C3DE5B-DFD0-458D-9123-BB7729FD8769}">
      <dgm:prSet/>
      <dgm:spPr/>
      <dgm:t>
        <a:bodyPr/>
        <a:lstStyle/>
        <a:p>
          <a:endParaRPr lang="zh-CN" altLang="en-US"/>
        </a:p>
      </dgm:t>
    </dgm:pt>
    <dgm:pt modelId="{B6A0E7AA-267B-484D-8D6C-F6C955E09229}">
      <dgm:prSet custT="1"/>
      <dgm:spPr/>
      <dgm:t>
        <a:bodyPr/>
        <a:lstStyle/>
        <a:p>
          <a:r>
            <a:rPr lang="zh-CN" altLang="en-US" sz="2300" b="0" i="0" dirty="0" smtClean="0"/>
            <a:t>         充分发挥市场主体作用，鼓励社会组织和产业技术联盟协调相关市场主体共同制定满足市场和创新需要的标准，是标准化工作改革的既定方向。依托研究机构、行业组织、产业联盟等，培育一批标准化支撑机构，加快发展团体标准和地方标准。培育一批工业节能与绿色发展评价机构，为标准实施提供技术支撑。</a:t>
          </a:r>
          <a:endParaRPr lang="zh-CN" altLang="en-US" sz="2300" dirty="0"/>
        </a:p>
      </dgm:t>
    </dgm:pt>
    <dgm:pt modelId="{D0538973-A344-4D70-93C3-B097103C33C4}" type="parTrans" cxnId="{A7E7779B-8544-41AE-976B-D1BC588D1795}">
      <dgm:prSet/>
      <dgm:spPr/>
      <dgm:t>
        <a:bodyPr/>
        <a:lstStyle/>
        <a:p>
          <a:endParaRPr lang="zh-CN" altLang="en-US"/>
        </a:p>
      </dgm:t>
    </dgm:pt>
    <dgm:pt modelId="{4E73ED5B-5748-4266-82D8-5F49819875BD}" type="sibTrans" cxnId="{A7E7779B-8544-41AE-976B-D1BC588D1795}">
      <dgm:prSet/>
      <dgm:spPr/>
      <dgm:t>
        <a:bodyPr/>
        <a:lstStyle/>
        <a:p>
          <a:endParaRPr lang="zh-CN" altLang="en-US"/>
        </a:p>
      </dgm:t>
    </dgm:pt>
    <dgm:pt modelId="{F1C5610F-857E-4B35-B1E4-88BA18D10F5A}" type="pres">
      <dgm:prSet presAssocID="{C8BC01F1-8A3B-44B7-8831-0FB226E51B2F}" presName="linear" presStyleCnt="0">
        <dgm:presLayoutVars>
          <dgm:dir/>
          <dgm:animLvl val="lvl"/>
          <dgm:resizeHandles val="exact"/>
        </dgm:presLayoutVars>
      </dgm:prSet>
      <dgm:spPr/>
      <dgm:t>
        <a:bodyPr/>
        <a:lstStyle/>
        <a:p>
          <a:endParaRPr lang="zh-CN" altLang="en-US"/>
        </a:p>
      </dgm:t>
    </dgm:pt>
    <dgm:pt modelId="{77901DDF-C226-478B-9B35-34F5F95ACA46}" type="pres">
      <dgm:prSet presAssocID="{437CA4FD-C880-446A-A6E0-6793F3396B68}" presName="parentLin" presStyleCnt="0"/>
      <dgm:spPr/>
    </dgm:pt>
    <dgm:pt modelId="{297917F2-480C-4DB0-89B9-75F72D57C3F9}" type="pres">
      <dgm:prSet presAssocID="{437CA4FD-C880-446A-A6E0-6793F3396B68}" presName="parentLeftMargin" presStyleLbl="node1" presStyleIdx="0" presStyleCnt="1"/>
      <dgm:spPr/>
      <dgm:t>
        <a:bodyPr/>
        <a:lstStyle/>
        <a:p>
          <a:endParaRPr lang="zh-CN" altLang="en-US"/>
        </a:p>
      </dgm:t>
    </dgm:pt>
    <dgm:pt modelId="{C6A91341-E3B2-4F7D-A5B8-66E582D9CE26}" type="pres">
      <dgm:prSet presAssocID="{437CA4FD-C880-446A-A6E0-6793F3396B68}" presName="parentText" presStyleLbl="node1" presStyleIdx="0" presStyleCnt="1">
        <dgm:presLayoutVars>
          <dgm:chMax val="0"/>
          <dgm:bulletEnabled val="1"/>
        </dgm:presLayoutVars>
      </dgm:prSet>
      <dgm:spPr/>
      <dgm:t>
        <a:bodyPr/>
        <a:lstStyle/>
        <a:p>
          <a:endParaRPr lang="zh-CN" altLang="en-US"/>
        </a:p>
      </dgm:t>
    </dgm:pt>
    <dgm:pt modelId="{F4C66D6D-9FCA-40CC-94F2-B62EC6801351}" type="pres">
      <dgm:prSet presAssocID="{437CA4FD-C880-446A-A6E0-6793F3396B68}" presName="negativeSpace" presStyleCnt="0"/>
      <dgm:spPr/>
    </dgm:pt>
    <dgm:pt modelId="{98D1C39E-2D50-4594-8782-4BE612FBE9CC}" type="pres">
      <dgm:prSet presAssocID="{437CA4FD-C880-446A-A6E0-6793F3396B68}" presName="childText" presStyleLbl="conFgAcc1" presStyleIdx="0" presStyleCnt="1">
        <dgm:presLayoutVars>
          <dgm:bulletEnabled val="1"/>
        </dgm:presLayoutVars>
      </dgm:prSet>
      <dgm:spPr/>
      <dgm:t>
        <a:bodyPr/>
        <a:lstStyle/>
        <a:p>
          <a:endParaRPr lang="zh-CN" altLang="en-US"/>
        </a:p>
      </dgm:t>
    </dgm:pt>
  </dgm:ptLst>
  <dgm:cxnLst>
    <dgm:cxn modelId="{35C4153A-F36E-4CD1-90D2-C98FB5131E63}" type="presOf" srcId="{437CA4FD-C880-446A-A6E0-6793F3396B68}" destId="{C6A91341-E3B2-4F7D-A5B8-66E582D9CE26}" srcOrd="1" destOrd="0" presId="urn:microsoft.com/office/officeart/2005/8/layout/list1"/>
    <dgm:cxn modelId="{376B500F-A898-4CA8-ACA6-F8DEEBA61FE4}" type="presOf" srcId="{B6A0E7AA-267B-484D-8D6C-F6C955E09229}" destId="{98D1C39E-2D50-4594-8782-4BE612FBE9CC}" srcOrd="0" destOrd="0" presId="urn:microsoft.com/office/officeart/2005/8/layout/list1"/>
    <dgm:cxn modelId="{A7E7779B-8544-41AE-976B-D1BC588D1795}" srcId="{437CA4FD-C880-446A-A6E0-6793F3396B68}" destId="{B6A0E7AA-267B-484D-8D6C-F6C955E09229}" srcOrd="0" destOrd="0" parTransId="{D0538973-A344-4D70-93C3-B097103C33C4}" sibTransId="{4E73ED5B-5748-4266-82D8-5F49819875BD}"/>
    <dgm:cxn modelId="{3039E4C2-BD5F-4881-B5C7-38CF05F5B863}" type="presOf" srcId="{C8BC01F1-8A3B-44B7-8831-0FB226E51B2F}" destId="{F1C5610F-857E-4B35-B1E4-88BA18D10F5A}" srcOrd="0" destOrd="0" presId="urn:microsoft.com/office/officeart/2005/8/layout/list1"/>
    <dgm:cxn modelId="{0F3A453A-A15F-41F7-99AA-C650A633CD11}" type="presOf" srcId="{437CA4FD-C880-446A-A6E0-6793F3396B68}" destId="{297917F2-480C-4DB0-89B9-75F72D57C3F9}" srcOrd="0" destOrd="0" presId="urn:microsoft.com/office/officeart/2005/8/layout/list1"/>
    <dgm:cxn modelId="{71C3DE5B-DFD0-458D-9123-BB7729FD8769}" srcId="{C8BC01F1-8A3B-44B7-8831-0FB226E51B2F}" destId="{437CA4FD-C880-446A-A6E0-6793F3396B68}" srcOrd="0" destOrd="0" parTransId="{14FCB900-04E4-4E5C-9538-5EF20F20A8CF}" sibTransId="{04EFF0E9-54D2-49C7-B74A-186C0C3F1D0C}"/>
    <dgm:cxn modelId="{41FB0FE2-26DB-4167-BDA3-5AC30397FCBE}" type="presParOf" srcId="{F1C5610F-857E-4B35-B1E4-88BA18D10F5A}" destId="{77901DDF-C226-478B-9B35-34F5F95ACA46}" srcOrd="0" destOrd="0" presId="urn:microsoft.com/office/officeart/2005/8/layout/list1"/>
    <dgm:cxn modelId="{7A240D61-07D3-4CC9-B3D3-3777D680FC33}" type="presParOf" srcId="{77901DDF-C226-478B-9B35-34F5F95ACA46}" destId="{297917F2-480C-4DB0-89B9-75F72D57C3F9}" srcOrd="0" destOrd="0" presId="urn:microsoft.com/office/officeart/2005/8/layout/list1"/>
    <dgm:cxn modelId="{65983890-7555-4414-8935-D08F41918685}" type="presParOf" srcId="{77901DDF-C226-478B-9B35-34F5F95ACA46}" destId="{C6A91341-E3B2-4F7D-A5B8-66E582D9CE26}" srcOrd="1" destOrd="0" presId="urn:microsoft.com/office/officeart/2005/8/layout/list1"/>
    <dgm:cxn modelId="{C715B8C3-1E79-43FC-8012-DF3EBE3A6ECA}" type="presParOf" srcId="{F1C5610F-857E-4B35-B1E4-88BA18D10F5A}" destId="{F4C66D6D-9FCA-40CC-94F2-B62EC6801351}" srcOrd="1" destOrd="0" presId="urn:microsoft.com/office/officeart/2005/8/layout/list1"/>
    <dgm:cxn modelId="{E9D3DDC7-3E54-44E0-A288-9AD050945337}" type="presParOf" srcId="{F1C5610F-857E-4B35-B1E4-88BA18D10F5A}" destId="{98D1C39E-2D50-4594-8782-4BE612FBE9C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8737F48-F3C1-4D4C-8663-05FBF7595DBE}" type="doc">
      <dgm:prSet loTypeId="urn:microsoft.com/office/officeart/2005/8/layout/list1" loCatId="list" qsTypeId="urn:microsoft.com/office/officeart/2005/8/quickstyle/simple5" qsCatId="simple" csTypeId="urn:microsoft.com/office/officeart/2005/8/colors/accent6_2" csCatId="accent6" phldr="1"/>
      <dgm:spPr/>
      <dgm:t>
        <a:bodyPr/>
        <a:lstStyle/>
        <a:p>
          <a:endParaRPr lang="zh-CN" altLang="en-US"/>
        </a:p>
      </dgm:t>
    </dgm:pt>
    <dgm:pt modelId="{BF605AEA-52CB-4991-BC63-B205C30DB9B8}">
      <dgm:prSet phldrT="[文本]"/>
      <dgm:spPr/>
      <dgm:t>
        <a:bodyPr/>
        <a:lstStyle/>
        <a:p>
          <a:r>
            <a:rPr lang="en-US" altLang="zh-CN" dirty="0" smtClean="0">
              <a:latin typeface="+mn-ea"/>
              <a:ea typeface="+mn-ea"/>
            </a:rPr>
            <a:t>《</a:t>
          </a:r>
          <a:r>
            <a:rPr lang="zh-CN" altLang="en-US" dirty="0" smtClean="0">
              <a:latin typeface="+mn-ea"/>
              <a:ea typeface="+mn-ea"/>
            </a:rPr>
            <a:t>中国制造</a:t>
          </a:r>
          <a:r>
            <a:rPr lang="en-US" altLang="zh-CN" dirty="0" smtClean="0">
              <a:latin typeface="+mn-ea"/>
              <a:ea typeface="+mn-ea"/>
            </a:rPr>
            <a:t>2025》</a:t>
          </a:r>
          <a:endParaRPr lang="zh-CN" altLang="en-US" dirty="0">
            <a:latin typeface="+mn-ea"/>
            <a:ea typeface="+mn-ea"/>
          </a:endParaRPr>
        </a:p>
      </dgm:t>
    </dgm:pt>
    <dgm:pt modelId="{DB5C02BE-0209-4907-9B47-54AB6724997A}" type="parTrans" cxnId="{4C3344C2-EF7B-4A96-9189-73FDBD533B8A}">
      <dgm:prSet/>
      <dgm:spPr/>
      <dgm:t>
        <a:bodyPr/>
        <a:lstStyle/>
        <a:p>
          <a:endParaRPr lang="zh-CN" altLang="en-US">
            <a:latin typeface="+mn-ea"/>
            <a:ea typeface="+mn-ea"/>
          </a:endParaRPr>
        </a:p>
      </dgm:t>
    </dgm:pt>
    <dgm:pt modelId="{41BE0B5B-4D4C-490B-AAB7-D7358606F5C7}" type="sibTrans" cxnId="{4C3344C2-EF7B-4A96-9189-73FDBD533B8A}">
      <dgm:prSet/>
      <dgm:spPr/>
      <dgm:t>
        <a:bodyPr/>
        <a:lstStyle/>
        <a:p>
          <a:endParaRPr lang="zh-CN" altLang="en-US">
            <a:latin typeface="+mn-ea"/>
            <a:ea typeface="+mn-ea"/>
          </a:endParaRPr>
        </a:p>
      </dgm:t>
    </dgm:pt>
    <dgm:pt modelId="{B4F7240C-7EF3-4C9A-B938-5396B2CBFE80}">
      <dgm:prSet phldrT="[文本]"/>
      <dgm:spPr/>
      <dgm:t>
        <a:bodyPr/>
        <a:lstStyle/>
        <a:p>
          <a:r>
            <a:rPr lang="zh-CN" altLang="en-US" dirty="0" smtClean="0">
              <a:latin typeface="+mn-ea"/>
              <a:ea typeface="+mn-ea"/>
            </a:rPr>
            <a:t>建设绿色工厂，</a:t>
          </a:r>
          <a:r>
            <a:rPr lang="zh-CN" dirty="0" smtClean="0">
              <a:latin typeface="+mn-ea"/>
              <a:ea typeface="+mn-ea"/>
            </a:rPr>
            <a:t>实现厂房集约化、原料无害化、生产洁净化、废物资源化、能源低碳化。</a:t>
          </a:r>
          <a:endParaRPr lang="zh-CN" altLang="en-US" dirty="0">
            <a:latin typeface="+mn-ea"/>
            <a:ea typeface="+mn-ea"/>
          </a:endParaRPr>
        </a:p>
      </dgm:t>
    </dgm:pt>
    <dgm:pt modelId="{DAD61E6A-71F2-407E-8F7D-E04A3E1BFB9C}" type="parTrans" cxnId="{FB8E3E9C-6D79-4BCF-A30F-A36AA09B68EB}">
      <dgm:prSet/>
      <dgm:spPr/>
      <dgm:t>
        <a:bodyPr/>
        <a:lstStyle/>
        <a:p>
          <a:endParaRPr lang="zh-CN" altLang="en-US">
            <a:latin typeface="+mn-ea"/>
            <a:ea typeface="+mn-ea"/>
          </a:endParaRPr>
        </a:p>
      </dgm:t>
    </dgm:pt>
    <dgm:pt modelId="{48613471-12AB-491C-B17E-A40B2567E6D8}" type="sibTrans" cxnId="{FB8E3E9C-6D79-4BCF-A30F-A36AA09B68EB}">
      <dgm:prSet/>
      <dgm:spPr/>
      <dgm:t>
        <a:bodyPr/>
        <a:lstStyle/>
        <a:p>
          <a:endParaRPr lang="zh-CN" altLang="en-US">
            <a:latin typeface="+mn-ea"/>
            <a:ea typeface="+mn-ea"/>
          </a:endParaRPr>
        </a:p>
      </dgm:t>
    </dgm:pt>
    <dgm:pt modelId="{F9E4F5B8-4617-48BA-B6A0-A08802C6711B}">
      <dgm:prSet phldrT="[文本]"/>
      <dgm:spPr/>
      <dgm:t>
        <a:bodyPr/>
        <a:lstStyle/>
        <a:p>
          <a:r>
            <a:rPr lang="en-US" altLang="zh-CN" dirty="0" smtClean="0">
              <a:latin typeface="+mn-ea"/>
              <a:ea typeface="+mn-ea"/>
            </a:rPr>
            <a:t>《</a:t>
          </a:r>
          <a:r>
            <a:rPr lang="zh-CN" altLang="en-US" dirty="0" smtClean="0">
              <a:latin typeface="+mn-ea"/>
              <a:ea typeface="+mn-ea"/>
            </a:rPr>
            <a:t>工业绿色发展规划</a:t>
          </a:r>
          <a:r>
            <a:rPr lang="zh-CN" dirty="0" smtClean="0">
              <a:latin typeface="+mn-ea"/>
              <a:ea typeface="+mn-ea"/>
            </a:rPr>
            <a:t>（</a:t>
          </a:r>
          <a:r>
            <a:rPr lang="en-US" dirty="0" smtClean="0">
              <a:latin typeface="+mn-ea"/>
              <a:ea typeface="+mn-ea"/>
            </a:rPr>
            <a:t>2016</a:t>
          </a:r>
          <a:r>
            <a:rPr lang="zh-CN" dirty="0" smtClean="0">
              <a:latin typeface="+mn-ea"/>
              <a:ea typeface="+mn-ea"/>
            </a:rPr>
            <a:t>—</a:t>
          </a:r>
          <a:r>
            <a:rPr lang="en-US" dirty="0" smtClean="0">
              <a:latin typeface="+mn-ea"/>
              <a:ea typeface="+mn-ea"/>
            </a:rPr>
            <a:t>2020</a:t>
          </a:r>
          <a:r>
            <a:rPr lang="zh-CN" dirty="0" smtClean="0">
              <a:latin typeface="+mn-ea"/>
              <a:ea typeface="+mn-ea"/>
            </a:rPr>
            <a:t>年）</a:t>
          </a:r>
          <a:r>
            <a:rPr lang="en-US" altLang="zh-CN" dirty="0" smtClean="0">
              <a:latin typeface="+mn-ea"/>
              <a:ea typeface="+mn-ea"/>
            </a:rPr>
            <a:t>》</a:t>
          </a:r>
          <a:endParaRPr lang="zh-CN" altLang="en-US" dirty="0">
            <a:latin typeface="+mn-ea"/>
            <a:ea typeface="+mn-ea"/>
          </a:endParaRPr>
        </a:p>
      </dgm:t>
    </dgm:pt>
    <dgm:pt modelId="{A6870BFE-6B97-4B99-AC1C-1C2A6BA9313C}" type="parTrans" cxnId="{5DB779FA-EAD0-430B-82F1-37787960CB7A}">
      <dgm:prSet/>
      <dgm:spPr/>
      <dgm:t>
        <a:bodyPr/>
        <a:lstStyle/>
        <a:p>
          <a:endParaRPr lang="zh-CN" altLang="en-US">
            <a:latin typeface="+mn-ea"/>
            <a:ea typeface="+mn-ea"/>
          </a:endParaRPr>
        </a:p>
      </dgm:t>
    </dgm:pt>
    <dgm:pt modelId="{4BB25C52-CB17-42E1-8AD3-A0240652824E}" type="sibTrans" cxnId="{5DB779FA-EAD0-430B-82F1-37787960CB7A}">
      <dgm:prSet/>
      <dgm:spPr/>
      <dgm:t>
        <a:bodyPr/>
        <a:lstStyle/>
        <a:p>
          <a:endParaRPr lang="zh-CN" altLang="en-US">
            <a:latin typeface="+mn-ea"/>
            <a:ea typeface="+mn-ea"/>
          </a:endParaRPr>
        </a:p>
      </dgm:t>
    </dgm:pt>
    <dgm:pt modelId="{76921571-78BC-43BB-9A80-7206ED361D26}">
      <dgm:prSet phldrT="[文本]"/>
      <dgm:spPr/>
      <dgm:t>
        <a:bodyPr/>
        <a:lstStyle/>
        <a:p>
          <a:r>
            <a:rPr lang="zh-CN" altLang="en-US" dirty="0" smtClean="0">
              <a:latin typeface="+mn-ea"/>
              <a:ea typeface="+mn-ea"/>
            </a:rPr>
            <a:t>目标：到</a:t>
          </a:r>
          <a:r>
            <a:rPr lang="en-US" altLang="zh-CN" dirty="0" smtClean="0">
              <a:latin typeface="+mn-ea"/>
              <a:ea typeface="+mn-ea"/>
            </a:rPr>
            <a:t>2020</a:t>
          </a:r>
          <a:r>
            <a:rPr lang="zh-CN" altLang="en-US" dirty="0" smtClean="0">
              <a:latin typeface="+mn-ea"/>
              <a:ea typeface="+mn-ea"/>
            </a:rPr>
            <a:t>年，建成千家绿色示范工厂</a:t>
          </a:r>
          <a:endParaRPr lang="zh-CN" altLang="en-US" dirty="0">
            <a:latin typeface="+mn-ea"/>
            <a:ea typeface="+mn-ea"/>
          </a:endParaRPr>
        </a:p>
      </dgm:t>
    </dgm:pt>
    <dgm:pt modelId="{2305121A-3153-4CF8-AAF0-8F34BA74D9F8}" type="parTrans" cxnId="{366E6735-3BF7-4343-984D-C5FDB7937FBF}">
      <dgm:prSet/>
      <dgm:spPr/>
      <dgm:t>
        <a:bodyPr/>
        <a:lstStyle/>
        <a:p>
          <a:endParaRPr lang="zh-CN" altLang="en-US">
            <a:latin typeface="+mn-ea"/>
            <a:ea typeface="+mn-ea"/>
          </a:endParaRPr>
        </a:p>
      </dgm:t>
    </dgm:pt>
    <dgm:pt modelId="{41F346DA-F05E-4D2F-AF69-EB4FE1A4E689}" type="sibTrans" cxnId="{366E6735-3BF7-4343-984D-C5FDB7937FBF}">
      <dgm:prSet/>
      <dgm:spPr/>
      <dgm:t>
        <a:bodyPr/>
        <a:lstStyle/>
        <a:p>
          <a:endParaRPr lang="zh-CN" altLang="en-US">
            <a:latin typeface="+mn-ea"/>
            <a:ea typeface="+mn-ea"/>
          </a:endParaRPr>
        </a:p>
      </dgm:t>
    </dgm:pt>
    <dgm:pt modelId="{00BE8F87-3F40-4CE8-97B2-8DC4B3AC92AA}">
      <dgm:prSet phldrT="[文本]"/>
      <dgm:spPr/>
      <dgm:t>
        <a:bodyPr/>
        <a:lstStyle/>
        <a:p>
          <a:r>
            <a:rPr lang="zh-CN" dirty="0" smtClean="0">
              <a:latin typeface="+mn-ea"/>
              <a:ea typeface="+mn-ea"/>
            </a:rPr>
            <a:t>《绿色制造工程实施</a:t>
          </a:r>
          <a:r>
            <a:rPr lang="zh-CN" altLang="en-US" dirty="0" smtClean="0">
              <a:latin typeface="+mn-ea"/>
              <a:ea typeface="+mn-ea"/>
            </a:rPr>
            <a:t>指南</a:t>
          </a:r>
          <a:r>
            <a:rPr lang="zh-CN" dirty="0" smtClean="0">
              <a:latin typeface="+mn-ea"/>
              <a:ea typeface="+mn-ea"/>
            </a:rPr>
            <a:t>（</a:t>
          </a:r>
          <a:r>
            <a:rPr lang="en-US" dirty="0" smtClean="0">
              <a:latin typeface="+mn-ea"/>
              <a:ea typeface="+mn-ea"/>
            </a:rPr>
            <a:t>2016</a:t>
          </a:r>
          <a:r>
            <a:rPr lang="zh-CN" dirty="0" smtClean="0">
              <a:latin typeface="+mn-ea"/>
              <a:ea typeface="+mn-ea"/>
            </a:rPr>
            <a:t>—</a:t>
          </a:r>
          <a:r>
            <a:rPr lang="en-US" dirty="0" smtClean="0">
              <a:latin typeface="+mn-ea"/>
              <a:ea typeface="+mn-ea"/>
            </a:rPr>
            <a:t>2020</a:t>
          </a:r>
          <a:r>
            <a:rPr lang="zh-CN" dirty="0" smtClean="0">
              <a:latin typeface="+mn-ea"/>
              <a:ea typeface="+mn-ea"/>
            </a:rPr>
            <a:t>年）》</a:t>
          </a:r>
          <a:endParaRPr lang="zh-CN" altLang="en-US" dirty="0">
            <a:latin typeface="+mn-ea"/>
            <a:ea typeface="+mn-ea"/>
          </a:endParaRPr>
        </a:p>
      </dgm:t>
    </dgm:pt>
    <dgm:pt modelId="{5371FEFF-685A-482F-8053-E66171114B8B}" type="parTrans" cxnId="{ABD708F2-17A8-42C8-815F-838773558BBC}">
      <dgm:prSet/>
      <dgm:spPr/>
      <dgm:t>
        <a:bodyPr/>
        <a:lstStyle/>
        <a:p>
          <a:endParaRPr lang="zh-CN" altLang="en-US">
            <a:latin typeface="+mn-ea"/>
            <a:ea typeface="+mn-ea"/>
          </a:endParaRPr>
        </a:p>
      </dgm:t>
    </dgm:pt>
    <dgm:pt modelId="{B15AB99D-76A6-45F1-ADCA-E9CB27889EB7}" type="sibTrans" cxnId="{ABD708F2-17A8-42C8-815F-838773558BBC}">
      <dgm:prSet/>
      <dgm:spPr/>
      <dgm:t>
        <a:bodyPr/>
        <a:lstStyle/>
        <a:p>
          <a:endParaRPr lang="zh-CN" altLang="en-US">
            <a:latin typeface="+mn-ea"/>
            <a:ea typeface="+mn-ea"/>
          </a:endParaRPr>
        </a:p>
      </dgm:t>
    </dgm:pt>
    <dgm:pt modelId="{01E3A16B-4A5F-40F9-88EF-03A0AD7AC572}">
      <dgm:prSet phldrT="[文本]"/>
      <dgm:spPr/>
      <dgm:t>
        <a:bodyPr/>
        <a:lstStyle/>
        <a:p>
          <a:r>
            <a:rPr lang="zh-CN" dirty="0" smtClean="0">
              <a:latin typeface="+mn-ea"/>
              <a:ea typeface="+mn-ea"/>
            </a:rPr>
            <a:t>优化制造流程，应用绿色低碳技术建设改造厂房，集约利用厂区。</a:t>
          </a:r>
          <a:endParaRPr lang="zh-CN" altLang="en-US" dirty="0">
            <a:latin typeface="+mn-ea"/>
            <a:ea typeface="+mn-ea"/>
          </a:endParaRPr>
        </a:p>
      </dgm:t>
    </dgm:pt>
    <dgm:pt modelId="{AB77EF36-1065-45B4-BAC6-781B66BA7E37}" type="parTrans" cxnId="{EE9E87BD-5355-4C2B-8EAC-AC54ED1321A7}">
      <dgm:prSet/>
      <dgm:spPr/>
      <dgm:t>
        <a:bodyPr/>
        <a:lstStyle/>
        <a:p>
          <a:endParaRPr lang="zh-CN" altLang="en-US">
            <a:latin typeface="+mn-ea"/>
            <a:ea typeface="+mn-ea"/>
          </a:endParaRPr>
        </a:p>
      </dgm:t>
    </dgm:pt>
    <dgm:pt modelId="{63B5BD07-E75E-4EF1-AA3E-194015DF28CE}" type="sibTrans" cxnId="{EE9E87BD-5355-4C2B-8EAC-AC54ED1321A7}">
      <dgm:prSet/>
      <dgm:spPr/>
      <dgm:t>
        <a:bodyPr/>
        <a:lstStyle/>
        <a:p>
          <a:endParaRPr lang="zh-CN" altLang="en-US">
            <a:latin typeface="+mn-ea"/>
            <a:ea typeface="+mn-ea"/>
          </a:endParaRPr>
        </a:p>
      </dgm:t>
    </dgm:pt>
    <dgm:pt modelId="{C9868F08-E8A4-4A65-AC4E-57268C55818D}">
      <dgm:prSet phldrT="[文本]"/>
      <dgm:spPr/>
      <dgm:t>
        <a:bodyPr/>
        <a:lstStyle/>
        <a:p>
          <a:r>
            <a:rPr lang="zh-CN" altLang="en-US" dirty="0" smtClean="0">
              <a:latin typeface="+mn-ea"/>
              <a:ea typeface="+mn-ea"/>
            </a:rPr>
            <a:t>制定绿色工厂建设标准和导则，在钢铁、有色、化工、建材、机械、汽车、轻工、纺织、医药、电子信息等重点行业开展试点示范。</a:t>
          </a:r>
          <a:endParaRPr lang="zh-CN" altLang="en-US" dirty="0">
            <a:latin typeface="+mn-ea"/>
            <a:ea typeface="+mn-ea"/>
          </a:endParaRPr>
        </a:p>
      </dgm:t>
    </dgm:pt>
    <dgm:pt modelId="{BDE1FD75-8666-4E88-8870-5122B9DD7A0F}" type="parTrans" cxnId="{FCA386D8-7691-46CB-993D-D8DF1BBF2ACE}">
      <dgm:prSet/>
      <dgm:spPr/>
      <dgm:t>
        <a:bodyPr/>
        <a:lstStyle/>
        <a:p>
          <a:endParaRPr lang="zh-CN" altLang="en-US">
            <a:latin typeface="+mn-ea"/>
            <a:ea typeface="+mn-ea"/>
          </a:endParaRPr>
        </a:p>
      </dgm:t>
    </dgm:pt>
    <dgm:pt modelId="{4806A72C-511B-4863-BD90-BE8E6304D492}" type="sibTrans" cxnId="{FCA386D8-7691-46CB-993D-D8DF1BBF2ACE}">
      <dgm:prSet/>
      <dgm:spPr/>
      <dgm:t>
        <a:bodyPr/>
        <a:lstStyle/>
        <a:p>
          <a:endParaRPr lang="zh-CN" altLang="en-US">
            <a:latin typeface="+mn-ea"/>
            <a:ea typeface="+mn-ea"/>
          </a:endParaRPr>
        </a:p>
      </dgm:t>
    </dgm:pt>
    <dgm:pt modelId="{DDD221C0-729F-4BF2-9B1B-AE7DFCB67F4C}">
      <dgm:prSet phldrT="[文本]"/>
      <dgm:spPr/>
      <dgm:t>
        <a:bodyPr/>
        <a:lstStyle/>
        <a:p>
          <a:r>
            <a:rPr lang="zh-CN" dirty="0" smtClean="0">
              <a:latin typeface="+mn-ea"/>
              <a:ea typeface="+mn-ea"/>
            </a:rPr>
            <a:t>选用先进适用的清洁生产工艺技术和高效末端治理装备，减少生产过程中资源消耗和环境影响，营造良好职业卫生环境，实行清污分流、废水循环利用、固体废物资源化和无害化利用。</a:t>
          </a:r>
          <a:endParaRPr lang="zh-CN" altLang="en-US" dirty="0">
            <a:latin typeface="+mn-ea"/>
            <a:ea typeface="+mn-ea"/>
          </a:endParaRPr>
        </a:p>
      </dgm:t>
    </dgm:pt>
    <dgm:pt modelId="{7212DC45-CDED-4349-A9AD-B4458E283BA9}" type="parTrans" cxnId="{21B8327C-617B-4A54-B33C-BBC73D1FAA8A}">
      <dgm:prSet/>
      <dgm:spPr/>
      <dgm:t>
        <a:bodyPr/>
        <a:lstStyle/>
        <a:p>
          <a:endParaRPr lang="zh-CN" altLang="en-US">
            <a:latin typeface="+mn-ea"/>
            <a:ea typeface="+mn-ea"/>
          </a:endParaRPr>
        </a:p>
      </dgm:t>
    </dgm:pt>
    <dgm:pt modelId="{50C8DBE6-8C5C-4D58-8264-3E239EA89579}" type="sibTrans" cxnId="{21B8327C-617B-4A54-B33C-BBC73D1FAA8A}">
      <dgm:prSet/>
      <dgm:spPr/>
      <dgm:t>
        <a:bodyPr/>
        <a:lstStyle/>
        <a:p>
          <a:endParaRPr lang="zh-CN" altLang="en-US">
            <a:latin typeface="+mn-ea"/>
            <a:ea typeface="+mn-ea"/>
          </a:endParaRPr>
        </a:p>
      </dgm:t>
    </dgm:pt>
    <dgm:pt modelId="{85F60C23-48DA-405B-A25C-EB20863F2102}">
      <dgm:prSet phldrT="[文本]"/>
      <dgm:spPr/>
      <dgm:t>
        <a:bodyPr/>
        <a:lstStyle/>
        <a:p>
          <a:r>
            <a:rPr lang="zh-CN" dirty="0" smtClean="0">
              <a:latin typeface="+mn-ea"/>
              <a:ea typeface="+mn-ea"/>
            </a:rPr>
            <a:t>采用先进节能技术与装备，建设厂区光伏电站、智能微电网和能管中心，优化工厂用能结构。</a:t>
          </a:r>
          <a:endParaRPr lang="zh-CN" altLang="en-US" dirty="0">
            <a:latin typeface="+mn-ea"/>
            <a:ea typeface="+mn-ea"/>
          </a:endParaRPr>
        </a:p>
      </dgm:t>
    </dgm:pt>
    <dgm:pt modelId="{14BAB5BD-F83B-4976-940D-85D30464B037}" type="parTrans" cxnId="{E9E9DA61-E026-4659-9F21-497D1B30BDC2}">
      <dgm:prSet/>
      <dgm:spPr/>
      <dgm:t>
        <a:bodyPr/>
        <a:lstStyle/>
        <a:p>
          <a:endParaRPr lang="zh-CN" altLang="en-US">
            <a:latin typeface="+mn-ea"/>
            <a:ea typeface="+mn-ea"/>
          </a:endParaRPr>
        </a:p>
      </dgm:t>
    </dgm:pt>
    <dgm:pt modelId="{A16A34CA-A7BC-4FAE-AB72-909E266D3384}" type="sibTrans" cxnId="{E9E9DA61-E026-4659-9F21-497D1B30BDC2}">
      <dgm:prSet/>
      <dgm:spPr/>
      <dgm:t>
        <a:bodyPr/>
        <a:lstStyle/>
        <a:p>
          <a:endParaRPr lang="zh-CN" altLang="en-US">
            <a:latin typeface="+mn-ea"/>
            <a:ea typeface="+mn-ea"/>
          </a:endParaRPr>
        </a:p>
      </dgm:t>
    </dgm:pt>
    <dgm:pt modelId="{00D69B79-5C84-4901-B852-D79C1172BFB7}">
      <dgm:prSet phldrT="[文本]"/>
      <dgm:spPr/>
      <dgm:t>
        <a:bodyPr/>
        <a:lstStyle/>
        <a:p>
          <a:r>
            <a:rPr lang="zh-CN" dirty="0" smtClean="0">
              <a:latin typeface="+mn-ea"/>
              <a:ea typeface="+mn-ea"/>
            </a:rPr>
            <a:t>推行资源能源环境数字化、智能化管控系统，实现资源能源及污染物动态监控和管理。</a:t>
          </a:r>
          <a:endParaRPr lang="zh-CN" altLang="en-US" dirty="0">
            <a:latin typeface="+mn-ea"/>
            <a:ea typeface="+mn-ea"/>
          </a:endParaRPr>
        </a:p>
      </dgm:t>
    </dgm:pt>
    <dgm:pt modelId="{A48BFF6B-CD74-4928-94DE-E5150FC5A73C}" type="parTrans" cxnId="{3A900523-C77E-48DE-92B4-32F32B328E70}">
      <dgm:prSet/>
      <dgm:spPr/>
      <dgm:t>
        <a:bodyPr/>
        <a:lstStyle/>
        <a:p>
          <a:endParaRPr lang="zh-CN" altLang="en-US">
            <a:latin typeface="+mn-ea"/>
            <a:ea typeface="+mn-ea"/>
          </a:endParaRPr>
        </a:p>
      </dgm:t>
    </dgm:pt>
    <dgm:pt modelId="{0CABE30F-999F-4AF1-872F-D5AC9512FCBD}" type="sibTrans" cxnId="{3A900523-C77E-48DE-92B4-32F32B328E70}">
      <dgm:prSet/>
      <dgm:spPr/>
      <dgm:t>
        <a:bodyPr/>
        <a:lstStyle/>
        <a:p>
          <a:endParaRPr lang="zh-CN" altLang="en-US">
            <a:latin typeface="+mn-ea"/>
            <a:ea typeface="+mn-ea"/>
          </a:endParaRPr>
        </a:p>
      </dgm:t>
    </dgm:pt>
    <dgm:pt modelId="{BB5BA6DC-1DB0-4485-ABB3-6DDCC75640A1}" type="pres">
      <dgm:prSet presAssocID="{48737F48-F3C1-4D4C-8663-05FBF7595DBE}" presName="linear" presStyleCnt="0">
        <dgm:presLayoutVars>
          <dgm:dir/>
          <dgm:animLvl val="lvl"/>
          <dgm:resizeHandles val="exact"/>
        </dgm:presLayoutVars>
      </dgm:prSet>
      <dgm:spPr/>
      <dgm:t>
        <a:bodyPr/>
        <a:lstStyle/>
        <a:p>
          <a:endParaRPr lang="zh-CN" altLang="en-US"/>
        </a:p>
      </dgm:t>
    </dgm:pt>
    <dgm:pt modelId="{39C107BF-D347-4A37-9D38-887969B7CDCC}" type="pres">
      <dgm:prSet presAssocID="{BF605AEA-52CB-4991-BC63-B205C30DB9B8}" presName="parentLin" presStyleCnt="0"/>
      <dgm:spPr/>
      <dgm:t>
        <a:bodyPr/>
        <a:lstStyle/>
        <a:p>
          <a:endParaRPr lang="zh-CN" altLang="en-US"/>
        </a:p>
      </dgm:t>
    </dgm:pt>
    <dgm:pt modelId="{5DADEF61-A0D9-4860-BE22-CE68A45881F4}" type="pres">
      <dgm:prSet presAssocID="{BF605AEA-52CB-4991-BC63-B205C30DB9B8}" presName="parentLeftMargin" presStyleLbl="node1" presStyleIdx="0" presStyleCnt="3"/>
      <dgm:spPr/>
      <dgm:t>
        <a:bodyPr/>
        <a:lstStyle/>
        <a:p>
          <a:endParaRPr lang="zh-CN" altLang="en-US"/>
        </a:p>
      </dgm:t>
    </dgm:pt>
    <dgm:pt modelId="{8F448742-375B-4A5B-8352-44A3EF225E06}" type="pres">
      <dgm:prSet presAssocID="{BF605AEA-52CB-4991-BC63-B205C30DB9B8}" presName="parentText" presStyleLbl="node1" presStyleIdx="0" presStyleCnt="3">
        <dgm:presLayoutVars>
          <dgm:chMax val="0"/>
          <dgm:bulletEnabled val="1"/>
        </dgm:presLayoutVars>
      </dgm:prSet>
      <dgm:spPr/>
      <dgm:t>
        <a:bodyPr/>
        <a:lstStyle/>
        <a:p>
          <a:endParaRPr lang="zh-CN" altLang="en-US"/>
        </a:p>
      </dgm:t>
    </dgm:pt>
    <dgm:pt modelId="{B3A91963-0F7D-4669-8517-0831287D051E}" type="pres">
      <dgm:prSet presAssocID="{BF605AEA-52CB-4991-BC63-B205C30DB9B8}" presName="negativeSpace" presStyleCnt="0"/>
      <dgm:spPr/>
      <dgm:t>
        <a:bodyPr/>
        <a:lstStyle/>
        <a:p>
          <a:endParaRPr lang="zh-CN" altLang="en-US"/>
        </a:p>
      </dgm:t>
    </dgm:pt>
    <dgm:pt modelId="{F5CDE628-D1BA-4510-8EA1-9C393227C751}" type="pres">
      <dgm:prSet presAssocID="{BF605AEA-52CB-4991-BC63-B205C30DB9B8}" presName="childText" presStyleLbl="conFgAcc1" presStyleIdx="0" presStyleCnt="3">
        <dgm:presLayoutVars>
          <dgm:bulletEnabled val="1"/>
        </dgm:presLayoutVars>
      </dgm:prSet>
      <dgm:spPr/>
      <dgm:t>
        <a:bodyPr/>
        <a:lstStyle/>
        <a:p>
          <a:endParaRPr lang="zh-CN" altLang="en-US"/>
        </a:p>
      </dgm:t>
    </dgm:pt>
    <dgm:pt modelId="{DD38FC84-153D-4F67-A4BE-E15B9891B040}" type="pres">
      <dgm:prSet presAssocID="{41BE0B5B-4D4C-490B-AAB7-D7358606F5C7}" presName="spaceBetweenRectangles" presStyleCnt="0"/>
      <dgm:spPr/>
      <dgm:t>
        <a:bodyPr/>
        <a:lstStyle/>
        <a:p>
          <a:endParaRPr lang="zh-CN" altLang="en-US"/>
        </a:p>
      </dgm:t>
    </dgm:pt>
    <dgm:pt modelId="{F45E7EA1-E455-456B-8BE9-B97787E66FDC}" type="pres">
      <dgm:prSet presAssocID="{00BE8F87-3F40-4CE8-97B2-8DC4B3AC92AA}" presName="parentLin" presStyleCnt="0"/>
      <dgm:spPr/>
      <dgm:t>
        <a:bodyPr/>
        <a:lstStyle/>
        <a:p>
          <a:endParaRPr lang="zh-CN" altLang="en-US"/>
        </a:p>
      </dgm:t>
    </dgm:pt>
    <dgm:pt modelId="{859CCF7E-44C7-4954-B4A6-202A07873329}" type="pres">
      <dgm:prSet presAssocID="{00BE8F87-3F40-4CE8-97B2-8DC4B3AC92AA}" presName="parentLeftMargin" presStyleLbl="node1" presStyleIdx="0" presStyleCnt="3"/>
      <dgm:spPr/>
      <dgm:t>
        <a:bodyPr/>
        <a:lstStyle/>
        <a:p>
          <a:endParaRPr lang="zh-CN" altLang="en-US"/>
        </a:p>
      </dgm:t>
    </dgm:pt>
    <dgm:pt modelId="{C83FF4AB-BE36-4542-96B9-36F32A70929F}" type="pres">
      <dgm:prSet presAssocID="{00BE8F87-3F40-4CE8-97B2-8DC4B3AC92AA}" presName="parentText" presStyleLbl="node1" presStyleIdx="1" presStyleCnt="3">
        <dgm:presLayoutVars>
          <dgm:chMax val="0"/>
          <dgm:bulletEnabled val="1"/>
        </dgm:presLayoutVars>
      </dgm:prSet>
      <dgm:spPr/>
      <dgm:t>
        <a:bodyPr/>
        <a:lstStyle/>
        <a:p>
          <a:endParaRPr lang="zh-CN" altLang="en-US"/>
        </a:p>
      </dgm:t>
    </dgm:pt>
    <dgm:pt modelId="{7B8FF0F9-067D-4760-A9D6-4FA0CA343FC4}" type="pres">
      <dgm:prSet presAssocID="{00BE8F87-3F40-4CE8-97B2-8DC4B3AC92AA}" presName="negativeSpace" presStyleCnt="0"/>
      <dgm:spPr/>
      <dgm:t>
        <a:bodyPr/>
        <a:lstStyle/>
        <a:p>
          <a:endParaRPr lang="zh-CN" altLang="en-US"/>
        </a:p>
      </dgm:t>
    </dgm:pt>
    <dgm:pt modelId="{1C41270B-E8A8-40CC-AB5C-2769D0764858}" type="pres">
      <dgm:prSet presAssocID="{00BE8F87-3F40-4CE8-97B2-8DC4B3AC92AA}" presName="childText" presStyleLbl="conFgAcc1" presStyleIdx="1" presStyleCnt="3">
        <dgm:presLayoutVars>
          <dgm:bulletEnabled val="1"/>
        </dgm:presLayoutVars>
      </dgm:prSet>
      <dgm:spPr/>
      <dgm:t>
        <a:bodyPr/>
        <a:lstStyle/>
        <a:p>
          <a:endParaRPr lang="zh-CN" altLang="en-US"/>
        </a:p>
      </dgm:t>
    </dgm:pt>
    <dgm:pt modelId="{2F1EDB9F-7230-4F2B-8005-9BD99E85C4A9}" type="pres">
      <dgm:prSet presAssocID="{B15AB99D-76A6-45F1-ADCA-E9CB27889EB7}" presName="spaceBetweenRectangles" presStyleCnt="0"/>
      <dgm:spPr/>
      <dgm:t>
        <a:bodyPr/>
        <a:lstStyle/>
        <a:p>
          <a:endParaRPr lang="zh-CN" altLang="en-US"/>
        </a:p>
      </dgm:t>
    </dgm:pt>
    <dgm:pt modelId="{2721D5CC-0E81-4E7F-9665-D1BEDE947E5A}" type="pres">
      <dgm:prSet presAssocID="{F9E4F5B8-4617-48BA-B6A0-A08802C6711B}" presName="parentLin" presStyleCnt="0"/>
      <dgm:spPr/>
      <dgm:t>
        <a:bodyPr/>
        <a:lstStyle/>
        <a:p>
          <a:endParaRPr lang="zh-CN" altLang="en-US"/>
        </a:p>
      </dgm:t>
    </dgm:pt>
    <dgm:pt modelId="{BF3C5390-66D7-42D2-8857-5808ABC14C0A}" type="pres">
      <dgm:prSet presAssocID="{F9E4F5B8-4617-48BA-B6A0-A08802C6711B}" presName="parentLeftMargin" presStyleLbl="node1" presStyleIdx="1" presStyleCnt="3"/>
      <dgm:spPr/>
      <dgm:t>
        <a:bodyPr/>
        <a:lstStyle/>
        <a:p>
          <a:endParaRPr lang="zh-CN" altLang="en-US"/>
        </a:p>
      </dgm:t>
    </dgm:pt>
    <dgm:pt modelId="{2699FA03-6616-48C8-A6CE-6AA2F19D949F}" type="pres">
      <dgm:prSet presAssocID="{F9E4F5B8-4617-48BA-B6A0-A08802C6711B}" presName="parentText" presStyleLbl="node1" presStyleIdx="2" presStyleCnt="3">
        <dgm:presLayoutVars>
          <dgm:chMax val="0"/>
          <dgm:bulletEnabled val="1"/>
        </dgm:presLayoutVars>
      </dgm:prSet>
      <dgm:spPr/>
      <dgm:t>
        <a:bodyPr/>
        <a:lstStyle/>
        <a:p>
          <a:endParaRPr lang="zh-CN" altLang="en-US"/>
        </a:p>
      </dgm:t>
    </dgm:pt>
    <dgm:pt modelId="{8616C0A2-FEE5-4C70-AD53-A0C2F8A11155}" type="pres">
      <dgm:prSet presAssocID="{F9E4F5B8-4617-48BA-B6A0-A08802C6711B}" presName="negativeSpace" presStyleCnt="0"/>
      <dgm:spPr/>
      <dgm:t>
        <a:bodyPr/>
        <a:lstStyle/>
        <a:p>
          <a:endParaRPr lang="zh-CN" altLang="en-US"/>
        </a:p>
      </dgm:t>
    </dgm:pt>
    <dgm:pt modelId="{EC8C4135-8AA9-49CF-BA1C-E0A16072A91F}" type="pres">
      <dgm:prSet presAssocID="{F9E4F5B8-4617-48BA-B6A0-A08802C6711B}" presName="childText" presStyleLbl="conFgAcc1" presStyleIdx="2" presStyleCnt="3">
        <dgm:presLayoutVars>
          <dgm:bulletEnabled val="1"/>
        </dgm:presLayoutVars>
      </dgm:prSet>
      <dgm:spPr/>
      <dgm:t>
        <a:bodyPr/>
        <a:lstStyle/>
        <a:p>
          <a:endParaRPr lang="zh-CN" altLang="en-US"/>
        </a:p>
      </dgm:t>
    </dgm:pt>
  </dgm:ptLst>
  <dgm:cxnLst>
    <dgm:cxn modelId="{4E3F9E3A-54D5-41E7-8476-372C79249E21}" type="presOf" srcId="{B4F7240C-7EF3-4C9A-B938-5396B2CBFE80}" destId="{F5CDE628-D1BA-4510-8EA1-9C393227C751}" srcOrd="0" destOrd="0" presId="urn:microsoft.com/office/officeart/2005/8/layout/list1"/>
    <dgm:cxn modelId="{FA45B860-F4AD-4369-9D7F-E466E4CDF432}" type="presOf" srcId="{00BE8F87-3F40-4CE8-97B2-8DC4B3AC92AA}" destId="{C83FF4AB-BE36-4542-96B9-36F32A70929F}" srcOrd="1" destOrd="0" presId="urn:microsoft.com/office/officeart/2005/8/layout/list1"/>
    <dgm:cxn modelId="{4862A614-C82C-44E1-8E4F-5C5B2E977371}" type="presOf" srcId="{DDD221C0-729F-4BF2-9B1B-AE7DFCB67F4C}" destId="{1C41270B-E8A8-40CC-AB5C-2769D0764858}" srcOrd="0" destOrd="1" presId="urn:microsoft.com/office/officeart/2005/8/layout/list1"/>
    <dgm:cxn modelId="{650BB0CB-80E6-4A1E-87B4-DA10146B3943}" type="presOf" srcId="{BF605AEA-52CB-4991-BC63-B205C30DB9B8}" destId="{5DADEF61-A0D9-4860-BE22-CE68A45881F4}" srcOrd="0" destOrd="0" presId="urn:microsoft.com/office/officeart/2005/8/layout/list1"/>
    <dgm:cxn modelId="{8A150DA0-DF25-43E2-9FD9-7CEFD10DC2AA}" type="presOf" srcId="{01E3A16B-4A5F-40F9-88EF-03A0AD7AC572}" destId="{1C41270B-E8A8-40CC-AB5C-2769D0764858}" srcOrd="0" destOrd="0" presId="urn:microsoft.com/office/officeart/2005/8/layout/list1"/>
    <dgm:cxn modelId="{FB8E3E9C-6D79-4BCF-A30F-A36AA09B68EB}" srcId="{BF605AEA-52CB-4991-BC63-B205C30DB9B8}" destId="{B4F7240C-7EF3-4C9A-B938-5396B2CBFE80}" srcOrd="0" destOrd="0" parTransId="{DAD61E6A-71F2-407E-8F7D-E04A3E1BFB9C}" sibTransId="{48613471-12AB-491C-B17E-A40B2567E6D8}"/>
    <dgm:cxn modelId="{5DB779FA-EAD0-430B-82F1-37787960CB7A}" srcId="{48737F48-F3C1-4D4C-8663-05FBF7595DBE}" destId="{F9E4F5B8-4617-48BA-B6A0-A08802C6711B}" srcOrd="2" destOrd="0" parTransId="{A6870BFE-6B97-4B99-AC1C-1C2A6BA9313C}" sibTransId="{4BB25C52-CB17-42E1-8AD3-A0240652824E}"/>
    <dgm:cxn modelId="{6E09F946-8ED5-4547-86A3-259AF0AAE9A1}" type="presOf" srcId="{C9868F08-E8A4-4A65-AC4E-57268C55818D}" destId="{EC8C4135-8AA9-49CF-BA1C-E0A16072A91F}" srcOrd="0" destOrd="0" presId="urn:microsoft.com/office/officeart/2005/8/layout/list1"/>
    <dgm:cxn modelId="{A237D05C-89DA-47D9-8347-24F6240956A3}" type="presOf" srcId="{00D69B79-5C84-4901-B852-D79C1172BFB7}" destId="{1C41270B-E8A8-40CC-AB5C-2769D0764858}" srcOrd="0" destOrd="3" presId="urn:microsoft.com/office/officeart/2005/8/layout/list1"/>
    <dgm:cxn modelId="{4C3344C2-EF7B-4A96-9189-73FDBD533B8A}" srcId="{48737F48-F3C1-4D4C-8663-05FBF7595DBE}" destId="{BF605AEA-52CB-4991-BC63-B205C30DB9B8}" srcOrd="0" destOrd="0" parTransId="{DB5C02BE-0209-4907-9B47-54AB6724997A}" sibTransId="{41BE0B5B-4D4C-490B-AAB7-D7358606F5C7}"/>
    <dgm:cxn modelId="{A4A45F84-0971-46B9-A24E-403099D1FFE8}" type="presOf" srcId="{48737F48-F3C1-4D4C-8663-05FBF7595DBE}" destId="{BB5BA6DC-1DB0-4485-ABB3-6DDCC75640A1}" srcOrd="0" destOrd="0" presId="urn:microsoft.com/office/officeart/2005/8/layout/list1"/>
    <dgm:cxn modelId="{D2C870DD-5BAD-4484-B494-01F94F05068B}" type="presOf" srcId="{85F60C23-48DA-405B-A25C-EB20863F2102}" destId="{1C41270B-E8A8-40CC-AB5C-2769D0764858}" srcOrd="0" destOrd="2" presId="urn:microsoft.com/office/officeart/2005/8/layout/list1"/>
    <dgm:cxn modelId="{DEABC9F1-A3AC-40BC-A51A-F99A7428BA97}" type="presOf" srcId="{BF605AEA-52CB-4991-BC63-B205C30DB9B8}" destId="{8F448742-375B-4A5B-8352-44A3EF225E06}" srcOrd="1" destOrd="0" presId="urn:microsoft.com/office/officeart/2005/8/layout/list1"/>
    <dgm:cxn modelId="{242D32EA-97F4-465E-B300-79E388B18137}" type="presOf" srcId="{F9E4F5B8-4617-48BA-B6A0-A08802C6711B}" destId="{BF3C5390-66D7-42D2-8857-5808ABC14C0A}" srcOrd="0" destOrd="0" presId="urn:microsoft.com/office/officeart/2005/8/layout/list1"/>
    <dgm:cxn modelId="{5172B2BF-E705-49ED-9702-42C46162C3A1}" type="presOf" srcId="{76921571-78BC-43BB-9A80-7206ED361D26}" destId="{F5CDE628-D1BA-4510-8EA1-9C393227C751}" srcOrd="0" destOrd="1" presId="urn:microsoft.com/office/officeart/2005/8/layout/list1"/>
    <dgm:cxn modelId="{E9E9DA61-E026-4659-9F21-497D1B30BDC2}" srcId="{00BE8F87-3F40-4CE8-97B2-8DC4B3AC92AA}" destId="{85F60C23-48DA-405B-A25C-EB20863F2102}" srcOrd="2" destOrd="0" parTransId="{14BAB5BD-F83B-4976-940D-85D30464B037}" sibTransId="{A16A34CA-A7BC-4FAE-AB72-909E266D3384}"/>
    <dgm:cxn modelId="{EE9E87BD-5355-4C2B-8EAC-AC54ED1321A7}" srcId="{00BE8F87-3F40-4CE8-97B2-8DC4B3AC92AA}" destId="{01E3A16B-4A5F-40F9-88EF-03A0AD7AC572}" srcOrd="0" destOrd="0" parTransId="{AB77EF36-1065-45B4-BAC6-781B66BA7E37}" sibTransId="{63B5BD07-E75E-4EF1-AA3E-194015DF28CE}"/>
    <dgm:cxn modelId="{366E6735-3BF7-4343-984D-C5FDB7937FBF}" srcId="{BF605AEA-52CB-4991-BC63-B205C30DB9B8}" destId="{76921571-78BC-43BB-9A80-7206ED361D26}" srcOrd="1" destOrd="0" parTransId="{2305121A-3153-4CF8-AAF0-8F34BA74D9F8}" sibTransId="{41F346DA-F05E-4D2F-AF69-EB4FE1A4E689}"/>
    <dgm:cxn modelId="{EB891738-21A5-4755-838B-63BA8DF2916B}" type="presOf" srcId="{F9E4F5B8-4617-48BA-B6A0-A08802C6711B}" destId="{2699FA03-6616-48C8-A6CE-6AA2F19D949F}" srcOrd="1" destOrd="0" presId="urn:microsoft.com/office/officeart/2005/8/layout/list1"/>
    <dgm:cxn modelId="{FCA386D8-7691-46CB-993D-D8DF1BBF2ACE}" srcId="{F9E4F5B8-4617-48BA-B6A0-A08802C6711B}" destId="{C9868F08-E8A4-4A65-AC4E-57268C55818D}" srcOrd="0" destOrd="0" parTransId="{BDE1FD75-8666-4E88-8870-5122B9DD7A0F}" sibTransId="{4806A72C-511B-4863-BD90-BE8E6304D492}"/>
    <dgm:cxn modelId="{21B8327C-617B-4A54-B33C-BBC73D1FAA8A}" srcId="{00BE8F87-3F40-4CE8-97B2-8DC4B3AC92AA}" destId="{DDD221C0-729F-4BF2-9B1B-AE7DFCB67F4C}" srcOrd="1" destOrd="0" parTransId="{7212DC45-CDED-4349-A9AD-B4458E283BA9}" sibTransId="{50C8DBE6-8C5C-4D58-8264-3E239EA89579}"/>
    <dgm:cxn modelId="{26E59EA4-C287-4C64-B47E-E11ABF9B0A91}" type="presOf" srcId="{00BE8F87-3F40-4CE8-97B2-8DC4B3AC92AA}" destId="{859CCF7E-44C7-4954-B4A6-202A07873329}" srcOrd="0" destOrd="0" presId="urn:microsoft.com/office/officeart/2005/8/layout/list1"/>
    <dgm:cxn modelId="{3A900523-C77E-48DE-92B4-32F32B328E70}" srcId="{00BE8F87-3F40-4CE8-97B2-8DC4B3AC92AA}" destId="{00D69B79-5C84-4901-B852-D79C1172BFB7}" srcOrd="3" destOrd="0" parTransId="{A48BFF6B-CD74-4928-94DE-E5150FC5A73C}" sibTransId="{0CABE30F-999F-4AF1-872F-D5AC9512FCBD}"/>
    <dgm:cxn modelId="{ABD708F2-17A8-42C8-815F-838773558BBC}" srcId="{48737F48-F3C1-4D4C-8663-05FBF7595DBE}" destId="{00BE8F87-3F40-4CE8-97B2-8DC4B3AC92AA}" srcOrd="1" destOrd="0" parTransId="{5371FEFF-685A-482F-8053-E66171114B8B}" sibTransId="{B15AB99D-76A6-45F1-ADCA-E9CB27889EB7}"/>
    <dgm:cxn modelId="{4B5811EE-6F1D-470A-96F3-BD9910D1F805}" type="presParOf" srcId="{BB5BA6DC-1DB0-4485-ABB3-6DDCC75640A1}" destId="{39C107BF-D347-4A37-9D38-887969B7CDCC}" srcOrd="0" destOrd="0" presId="urn:microsoft.com/office/officeart/2005/8/layout/list1"/>
    <dgm:cxn modelId="{3D8FAD3B-05CB-4455-AAE2-9F9111AAB1C2}" type="presParOf" srcId="{39C107BF-D347-4A37-9D38-887969B7CDCC}" destId="{5DADEF61-A0D9-4860-BE22-CE68A45881F4}" srcOrd="0" destOrd="0" presId="urn:microsoft.com/office/officeart/2005/8/layout/list1"/>
    <dgm:cxn modelId="{2ED3D37A-9C5D-4061-9785-E7694980223D}" type="presParOf" srcId="{39C107BF-D347-4A37-9D38-887969B7CDCC}" destId="{8F448742-375B-4A5B-8352-44A3EF225E06}" srcOrd="1" destOrd="0" presId="urn:microsoft.com/office/officeart/2005/8/layout/list1"/>
    <dgm:cxn modelId="{644992F0-DB47-40E0-A3A1-241356A49C08}" type="presParOf" srcId="{BB5BA6DC-1DB0-4485-ABB3-6DDCC75640A1}" destId="{B3A91963-0F7D-4669-8517-0831287D051E}" srcOrd="1" destOrd="0" presId="urn:microsoft.com/office/officeart/2005/8/layout/list1"/>
    <dgm:cxn modelId="{FE9D3F80-337B-4163-AC8B-7E2DB3426F7C}" type="presParOf" srcId="{BB5BA6DC-1DB0-4485-ABB3-6DDCC75640A1}" destId="{F5CDE628-D1BA-4510-8EA1-9C393227C751}" srcOrd="2" destOrd="0" presId="urn:microsoft.com/office/officeart/2005/8/layout/list1"/>
    <dgm:cxn modelId="{95589524-1682-4D94-9DCF-EE6E4CE7EFE3}" type="presParOf" srcId="{BB5BA6DC-1DB0-4485-ABB3-6DDCC75640A1}" destId="{DD38FC84-153D-4F67-A4BE-E15B9891B040}" srcOrd="3" destOrd="0" presId="urn:microsoft.com/office/officeart/2005/8/layout/list1"/>
    <dgm:cxn modelId="{45B63467-503F-4A36-8E3D-9054E5C36D05}" type="presParOf" srcId="{BB5BA6DC-1DB0-4485-ABB3-6DDCC75640A1}" destId="{F45E7EA1-E455-456B-8BE9-B97787E66FDC}" srcOrd="4" destOrd="0" presId="urn:microsoft.com/office/officeart/2005/8/layout/list1"/>
    <dgm:cxn modelId="{DDD79B05-7A90-43C0-96A7-BFDC8F67527F}" type="presParOf" srcId="{F45E7EA1-E455-456B-8BE9-B97787E66FDC}" destId="{859CCF7E-44C7-4954-B4A6-202A07873329}" srcOrd="0" destOrd="0" presId="urn:microsoft.com/office/officeart/2005/8/layout/list1"/>
    <dgm:cxn modelId="{3AFEC531-62B2-4342-B5F4-56B8F93FD775}" type="presParOf" srcId="{F45E7EA1-E455-456B-8BE9-B97787E66FDC}" destId="{C83FF4AB-BE36-4542-96B9-36F32A70929F}" srcOrd="1" destOrd="0" presId="urn:microsoft.com/office/officeart/2005/8/layout/list1"/>
    <dgm:cxn modelId="{F520F2AF-19C5-4ACB-89A9-5A54C623E2D4}" type="presParOf" srcId="{BB5BA6DC-1DB0-4485-ABB3-6DDCC75640A1}" destId="{7B8FF0F9-067D-4760-A9D6-4FA0CA343FC4}" srcOrd="5" destOrd="0" presId="urn:microsoft.com/office/officeart/2005/8/layout/list1"/>
    <dgm:cxn modelId="{3C1C1030-C27F-4210-BA19-6143065CA808}" type="presParOf" srcId="{BB5BA6DC-1DB0-4485-ABB3-6DDCC75640A1}" destId="{1C41270B-E8A8-40CC-AB5C-2769D0764858}" srcOrd="6" destOrd="0" presId="urn:microsoft.com/office/officeart/2005/8/layout/list1"/>
    <dgm:cxn modelId="{3E757F02-1250-4DB9-BFFB-EBC9E8ED30E0}" type="presParOf" srcId="{BB5BA6DC-1DB0-4485-ABB3-6DDCC75640A1}" destId="{2F1EDB9F-7230-4F2B-8005-9BD99E85C4A9}" srcOrd="7" destOrd="0" presId="urn:microsoft.com/office/officeart/2005/8/layout/list1"/>
    <dgm:cxn modelId="{A495F302-4AC7-4E7B-B19A-973E2175A169}" type="presParOf" srcId="{BB5BA6DC-1DB0-4485-ABB3-6DDCC75640A1}" destId="{2721D5CC-0E81-4E7F-9665-D1BEDE947E5A}" srcOrd="8" destOrd="0" presId="urn:microsoft.com/office/officeart/2005/8/layout/list1"/>
    <dgm:cxn modelId="{ACA8C16B-5C2E-443F-A06C-A424BE3EBB29}" type="presParOf" srcId="{2721D5CC-0E81-4E7F-9665-D1BEDE947E5A}" destId="{BF3C5390-66D7-42D2-8857-5808ABC14C0A}" srcOrd="0" destOrd="0" presId="urn:microsoft.com/office/officeart/2005/8/layout/list1"/>
    <dgm:cxn modelId="{0CEA22E3-E8B0-47E7-9148-961068B81064}" type="presParOf" srcId="{2721D5CC-0E81-4E7F-9665-D1BEDE947E5A}" destId="{2699FA03-6616-48C8-A6CE-6AA2F19D949F}" srcOrd="1" destOrd="0" presId="urn:microsoft.com/office/officeart/2005/8/layout/list1"/>
    <dgm:cxn modelId="{46973EF7-D384-4989-8265-0636F0191542}" type="presParOf" srcId="{BB5BA6DC-1DB0-4485-ABB3-6DDCC75640A1}" destId="{8616C0A2-FEE5-4C70-AD53-A0C2F8A11155}" srcOrd="9" destOrd="0" presId="urn:microsoft.com/office/officeart/2005/8/layout/list1"/>
    <dgm:cxn modelId="{DE33D740-E990-45FD-B218-B428E34A1C32}" type="presParOf" srcId="{BB5BA6DC-1DB0-4485-ABB3-6DDCC75640A1}" destId="{EC8C4135-8AA9-49CF-BA1C-E0A16072A91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8737F48-F3C1-4D4C-8663-05FBF7595DBE}" type="doc">
      <dgm:prSet loTypeId="urn:microsoft.com/office/officeart/2005/8/layout/list1" loCatId="list" qsTypeId="urn:microsoft.com/office/officeart/2005/8/quickstyle/simple5" qsCatId="simple" csTypeId="urn:microsoft.com/office/officeart/2005/8/colors/accent6_2" csCatId="accent6" phldr="1"/>
      <dgm:spPr/>
      <dgm:t>
        <a:bodyPr/>
        <a:lstStyle/>
        <a:p>
          <a:endParaRPr lang="zh-CN" altLang="en-US"/>
        </a:p>
      </dgm:t>
    </dgm:pt>
    <dgm:pt modelId="{BF605AEA-52CB-4991-BC63-B205C30DB9B8}">
      <dgm:prSet phldrT="[文本]"/>
      <dgm:spPr/>
      <dgm:t>
        <a:bodyPr/>
        <a:lstStyle/>
        <a:p>
          <a:r>
            <a:rPr lang="en-US" altLang="zh-CN" dirty="0" smtClean="0">
              <a:latin typeface="+mn-ea"/>
              <a:ea typeface="+mn-ea"/>
            </a:rPr>
            <a:t>《</a:t>
          </a:r>
          <a:r>
            <a:rPr lang="zh-CN" altLang="zh-CN" dirty="0" smtClean="0">
              <a:latin typeface="+mn-ea"/>
              <a:ea typeface="+mn-ea"/>
            </a:rPr>
            <a:t>关于开展绿色制造体系建设的通知</a:t>
          </a:r>
          <a:r>
            <a:rPr lang="en-US" altLang="zh-CN" dirty="0" smtClean="0">
              <a:latin typeface="+mn-ea"/>
              <a:ea typeface="+mn-ea"/>
            </a:rPr>
            <a:t>》</a:t>
          </a:r>
          <a:endParaRPr lang="zh-CN" altLang="en-US" dirty="0">
            <a:latin typeface="+mn-ea"/>
            <a:ea typeface="+mn-ea"/>
          </a:endParaRPr>
        </a:p>
      </dgm:t>
    </dgm:pt>
    <dgm:pt modelId="{DB5C02BE-0209-4907-9B47-54AB6724997A}" type="parTrans" cxnId="{4C3344C2-EF7B-4A96-9189-73FDBD533B8A}">
      <dgm:prSet/>
      <dgm:spPr/>
      <dgm:t>
        <a:bodyPr/>
        <a:lstStyle/>
        <a:p>
          <a:endParaRPr lang="zh-CN" altLang="en-US">
            <a:latin typeface="+mn-ea"/>
            <a:ea typeface="+mn-ea"/>
          </a:endParaRPr>
        </a:p>
      </dgm:t>
    </dgm:pt>
    <dgm:pt modelId="{41BE0B5B-4D4C-490B-AAB7-D7358606F5C7}" type="sibTrans" cxnId="{4C3344C2-EF7B-4A96-9189-73FDBD533B8A}">
      <dgm:prSet/>
      <dgm:spPr/>
      <dgm:t>
        <a:bodyPr/>
        <a:lstStyle/>
        <a:p>
          <a:endParaRPr lang="zh-CN" altLang="en-US">
            <a:latin typeface="+mn-ea"/>
            <a:ea typeface="+mn-ea"/>
          </a:endParaRPr>
        </a:p>
      </dgm:t>
    </dgm:pt>
    <dgm:pt modelId="{B4F7240C-7EF3-4C9A-B938-5396B2CBFE80}">
      <dgm:prSet phldrT="[文本]"/>
      <dgm:spPr/>
      <dgm:t>
        <a:bodyPr/>
        <a:lstStyle/>
        <a:p>
          <a:r>
            <a:rPr lang="zh-CN" altLang="en-US" dirty="0" smtClean="0">
              <a:latin typeface="+mn-ea"/>
              <a:ea typeface="+mn-ea"/>
            </a:rPr>
            <a:t>保障措施：</a:t>
          </a:r>
          <a:r>
            <a:rPr lang="zh-CN" altLang="zh-CN" dirty="0" smtClean="0">
              <a:latin typeface="+mn-ea"/>
              <a:ea typeface="+mn-ea"/>
            </a:rPr>
            <a:t>我部将利用</a:t>
          </a:r>
          <a:r>
            <a:rPr lang="zh-CN" altLang="zh-CN" dirty="0" smtClean="0">
              <a:solidFill>
                <a:srgbClr val="FF0000"/>
              </a:solidFill>
              <a:latin typeface="+mn-ea"/>
              <a:ea typeface="+mn-ea"/>
            </a:rPr>
            <a:t>工业转型升级资金</a:t>
          </a:r>
          <a:r>
            <a:rPr lang="zh-CN" altLang="zh-CN" dirty="0" smtClean="0">
              <a:latin typeface="+mn-ea"/>
              <a:ea typeface="+mn-ea"/>
            </a:rPr>
            <a:t>、</a:t>
          </a:r>
          <a:r>
            <a:rPr lang="zh-CN" altLang="zh-CN" dirty="0" smtClean="0">
              <a:solidFill>
                <a:srgbClr val="FF0000"/>
              </a:solidFill>
              <a:latin typeface="+mn-ea"/>
              <a:ea typeface="+mn-ea"/>
            </a:rPr>
            <a:t>专项建设基金</a:t>
          </a:r>
          <a:r>
            <a:rPr lang="zh-CN" altLang="zh-CN" dirty="0" smtClean="0">
              <a:latin typeface="+mn-ea"/>
              <a:ea typeface="+mn-ea"/>
            </a:rPr>
            <a:t>、</a:t>
          </a:r>
          <a:r>
            <a:rPr lang="zh-CN" altLang="zh-CN" dirty="0" smtClean="0">
              <a:solidFill>
                <a:srgbClr val="FF0000"/>
              </a:solidFill>
              <a:latin typeface="+mn-ea"/>
              <a:ea typeface="+mn-ea"/>
            </a:rPr>
            <a:t>绿色信贷</a:t>
          </a:r>
          <a:r>
            <a:rPr lang="zh-CN" altLang="zh-CN" dirty="0" smtClean="0">
              <a:latin typeface="+mn-ea"/>
              <a:ea typeface="+mn-ea"/>
            </a:rPr>
            <a:t>等相关政策扶持绿色制造体系建设工作，</a:t>
          </a:r>
          <a:r>
            <a:rPr lang="zh-CN" altLang="zh-CN" dirty="0" smtClean="0">
              <a:solidFill>
                <a:srgbClr val="FF0000"/>
              </a:solidFill>
              <a:latin typeface="+mn-ea"/>
              <a:ea typeface="+mn-ea"/>
            </a:rPr>
            <a:t>推动政府优先采购</a:t>
          </a:r>
          <a:r>
            <a:rPr lang="zh-CN" altLang="zh-CN" dirty="0" smtClean="0">
              <a:latin typeface="+mn-ea"/>
              <a:ea typeface="+mn-ea"/>
            </a:rPr>
            <a:t>。各地要积极争取协调</a:t>
          </a:r>
          <a:r>
            <a:rPr lang="zh-CN" altLang="zh-CN" dirty="0" smtClean="0">
              <a:solidFill>
                <a:srgbClr val="FF0000"/>
              </a:solidFill>
              <a:latin typeface="+mn-ea"/>
              <a:ea typeface="+mn-ea"/>
            </a:rPr>
            <a:t>地方配套资金</a:t>
          </a:r>
          <a:r>
            <a:rPr lang="zh-CN" altLang="zh-CN" dirty="0" smtClean="0">
              <a:latin typeface="+mn-ea"/>
              <a:ea typeface="+mn-ea"/>
            </a:rPr>
            <a:t>，将绿色制造体系建设项目列入现有</a:t>
          </a:r>
          <a:r>
            <a:rPr lang="zh-CN" altLang="zh-CN" dirty="0" smtClean="0">
              <a:solidFill>
                <a:srgbClr val="FF0000"/>
              </a:solidFill>
              <a:latin typeface="+mn-ea"/>
              <a:ea typeface="+mn-ea"/>
            </a:rPr>
            <a:t>财政资金支持重点</a:t>
          </a:r>
          <a:r>
            <a:rPr lang="zh-CN" altLang="zh-CN" dirty="0" smtClean="0">
              <a:latin typeface="+mn-ea"/>
              <a:ea typeface="+mn-ea"/>
            </a:rPr>
            <a:t>。鼓励金融机构为绿色制造示范企业、园区提供</a:t>
          </a:r>
          <a:r>
            <a:rPr lang="zh-CN" altLang="zh-CN" dirty="0" smtClean="0">
              <a:solidFill>
                <a:srgbClr val="FF0000"/>
              </a:solidFill>
              <a:latin typeface="+mn-ea"/>
              <a:ea typeface="+mn-ea"/>
            </a:rPr>
            <a:t>便捷、优惠的担保服务和信贷支持</a:t>
          </a:r>
          <a:r>
            <a:rPr lang="zh-CN" altLang="zh-CN" dirty="0" smtClean="0">
              <a:latin typeface="+mn-ea"/>
              <a:ea typeface="+mn-ea"/>
            </a:rPr>
            <a:t>。</a:t>
          </a:r>
          <a:endParaRPr lang="zh-CN" altLang="en-US" dirty="0">
            <a:latin typeface="+mn-ea"/>
            <a:ea typeface="+mn-ea"/>
          </a:endParaRPr>
        </a:p>
      </dgm:t>
    </dgm:pt>
    <dgm:pt modelId="{DAD61E6A-71F2-407E-8F7D-E04A3E1BFB9C}" type="parTrans" cxnId="{FB8E3E9C-6D79-4BCF-A30F-A36AA09B68EB}">
      <dgm:prSet/>
      <dgm:spPr/>
      <dgm:t>
        <a:bodyPr/>
        <a:lstStyle/>
        <a:p>
          <a:endParaRPr lang="zh-CN" altLang="en-US">
            <a:latin typeface="+mn-ea"/>
            <a:ea typeface="+mn-ea"/>
          </a:endParaRPr>
        </a:p>
      </dgm:t>
    </dgm:pt>
    <dgm:pt modelId="{48613471-12AB-491C-B17E-A40B2567E6D8}" type="sibTrans" cxnId="{FB8E3E9C-6D79-4BCF-A30F-A36AA09B68EB}">
      <dgm:prSet/>
      <dgm:spPr/>
      <dgm:t>
        <a:bodyPr/>
        <a:lstStyle/>
        <a:p>
          <a:endParaRPr lang="zh-CN" altLang="en-US">
            <a:latin typeface="+mn-ea"/>
            <a:ea typeface="+mn-ea"/>
          </a:endParaRPr>
        </a:p>
      </dgm:t>
    </dgm:pt>
    <dgm:pt modelId="{F9E4F5B8-4617-48BA-B6A0-A08802C6711B}">
      <dgm:prSet phldrT="[文本]"/>
      <dgm:spPr/>
      <dgm:t>
        <a:bodyPr/>
        <a:lstStyle/>
        <a:p>
          <a:r>
            <a:rPr lang="en-US" altLang="zh-CN" dirty="0" smtClean="0">
              <a:latin typeface="+mn-ea"/>
              <a:ea typeface="+mn-ea"/>
            </a:rPr>
            <a:t>《</a:t>
          </a:r>
          <a:r>
            <a:rPr lang="zh-CN" altLang="en-US" dirty="0" smtClean="0">
              <a:effectLst/>
              <a:latin typeface="+mn-ea"/>
              <a:ea typeface="+mn-ea"/>
            </a:rPr>
            <a:t>关于组织开展绿色制造系统集成工作的通知</a:t>
          </a:r>
          <a:r>
            <a:rPr lang="en-US" altLang="zh-CN" dirty="0" smtClean="0">
              <a:latin typeface="+mn-ea"/>
              <a:ea typeface="+mn-ea"/>
            </a:rPr>
            <a:t>》</a:t>
          </a:r>
          <a:endParaRPr lang="zh-CN" altLang="en-US" dirty="0">
            <a:latin typeface="+mn-ea"/>
            <a:ea typeface="+mn-ea"/>
          </a:endParaRPr>
        </a:p>
      </dgm:t>
    </dgm:pt>
    <dgm:pt modelId="{A6870BFE-6B97-4B99-AC1C-1C2A6BA9313C}" type="parTrans" cxnId="{5DB779FA-EAD0-430B-82F1-37787960CB7A}">
      <dgm:prSet/>
      <dgm:spPr/>
      <dgm:t>
        <a:bodyPr/>
        <a:lstStyle/>
        <a:p>
          <a:endParaRPr lang="zh-CN" altLang="en-US">
            <a:latin typeface="+mn-ea"/>
            <a:ea typeface="+mn-ea"/>
          </a:endParaRPr>
        </a:p>
      </dgm:t>
    </dgm:pt>
    <dgm:pt modelId="{4BB25C52-CB17-42E1-8AD3-A0240652824E}" type="sibTrans" cxnId="{5DB779FA-EAD0-430B-82F1-37787960CB7A}">
      <dgm:prSet/>
      <dgm:spPr/>
      <dgm:t>
        <a:bodyPr/>
        <a:lstStyle/>
        <a:p>
          <a:endParaRPr lang="zh-CN" altLang="en-US">
            <a:latin typeface="+mn-ea"/>
            <a:ea typeface="+mn-ea"/>
          </a:endParaRPr>
        </a:p>
      </dgm:t>
    </dgm:pt>
    <dgm:pt modelId="{76921571-78BC-43BB-9A80-7206ED361D26}">
      <dgm:prSet phldrT="[文本]"/>
      <dgm:spPr/>
      <dgm:t>
        <a:bodyPr/>
        <a:lstStyle/>
        <a:p>
          <a:r>
            <a:rPr lang="zh-CN" altLang="en-US" dirty="0" smtClean="0">
              <a:latin typeface="+mn-ea"/>
              <a:ea typeface="+mn-ea"/>
            </a:rPr>
            <a:t>绿色工厂评价要求（附件</a:t>
          </a:r>
          <a:r>
            <a:rPr lang="en-US" altLang="zh-CN" dirty="0" smtClean="0">
              <a:latin typeface="+mn-ea"/>
              <a:ea typeface="+mn-ea"/>
            </a:rPr>
            <a:t>1</a:t>
          </a:r>
          <a:r>
            <a:rPr lang="zh-CN" altLang="en-US" dirty="0" smtClean="0">
              <a:latin typeface="+mn-ea"/>
              <a:ea typeface="+mn-ea"/>
            </a:rPr>
            <a:t>）：包括基础设施、管理体系、能源与资源投入、产品、环境排放、环境绩效</a:t>
          </a:r>
          <a:r>
            <a:rPr lang="en-US" altLang="zh-CN" dirty="0" smtClean="0">
              <a:latin typeface="+mn-ea"/>
              <a:ea typeface="+mn-ea"/>
            </a:rPr>
            <a:t>6</a:t>
          </a:r>
          <a:r>
            <a:rPr lang="zh-CN" altLang="en-US" dirty="0" smtClean="0">
              <a:latin typeface="+mn-ea"/>
              <a:ea typeface="+mn-ea"/>
            </a:rPr>
            <a:t>个维度的综合评价要求。</a:t>
          </a:r>
          <a:endParaRPr lang="zh-CN" altLang="en-US" dirty="0">
            <a:latin typeface="+mn-ea"/>
            <a:ea typeface="+mn-ea"/>
          </a:endParaRPr>
        </a:p>
      </dgm:t>
    </dgm:pt>
    <dgm:pt modelId="{2305121A-3153-4CF8-AAF0-8F34BA74D9F8}" type="parTrans" cxnId="{366E6735-3BF7-4343-984D-C5FDB7937FBF}">
      <dgm:prSet/>
      <dgm:spPr/>
      <dgm:t>
        <a:bodyPr/>
        <a:lstStyle/>
        <a:p>
          <a:endParaRPr lang="zh-CN" altLang="en-US">
            <a:latin typeface="+mn-ea"/>
            <a:ea typeface="+mn-ea"/>
          </a:endParaRPr>
        </a:p>
      </dgm:t>
    </dgm:pt>
    <dgm:pt modelId="{41F346DA-F05E-4D2F-AF69-EB4FE1A4E689}" type="sibTrans" cxnId="{366E6735-3BF7-4343-984D-C5FDB7937FBF}">
      <dgm:prSet/>
      <dgm:spPr/>
      <dgm:t>
        <a:bodyPr/>
        <a:lstStyle/>
        <a:p>
          <a:endParaRPr lang="zh-CN" altLang="en-US">
            <a:latin typeface="+mn-ea"/>
            <a:ea typeface="+mn-ea"/>
          </a:endParaRPr>
        </a:p>
      </dgm:t>
    </dgm:pt>
    <dgm:pt modelId="{00BE8F87-3F40-4CE8-97B2-8DC4B3AC92AA}">
      <dgm:prSet phldrT="[文本]"/>
      <dgm:spPr/>
      <dgm:t>
        <a:bodyPr/>
        <a:lstStyle/>
        <a:p>
          <a:r>
            <a:rPr lang="zh-CN" dirty="0" smtClean="0">
              <a:latin typeface="+mn-ea"/>
              <a:ea typeface="+mn-ea"/>
            </a:rPr>
            <a:t>《</a:t>
          </a:r>
          <a:r>
            <a:rPr lang="zh-CN" altLang="en-US" dirty="0" smtClean="0">
              <a:latin typeface="+mn-ea"/>
              <a:ea typeface="+mn-ea"/>
            </a:rPr>
            <a:t>绿色制造标准体系建设指南</a:t>
          </a:r>
          <a:r>
            <a:rPr lang="zh-CN" dirty="0" smtClean="0">
              <a:latin typeface="+mn-ea"/>
              <a:ea typeface="+mn-ea"/>
            </a:rPr>
            <a:t>》</a:t>
          </a:r>
          <a:endParaRPr lang="zh-CN" altLang="en-US" dirty="0">
            <a:latin typeface="+mn-ea"/>
            <a:ea typeface="+mn-ea"/>
          </a:endParaRPr>
        </a:p>
      </dgm:t>
    </dgm:pt>
    <dgm:pt modelId="{5371FEFF-685A-482F-8053-E66171114B8B}" type="parTrans" cxnId="{ABD708F2-17A8-42C8-815F-838773558BBC}">
      <dgm:prSet/>
      <dgm:spPr/>
      <dgm:t>
        <a:bodyPr/>
        <a:lstStyle/>
        <a:p>
          <a:endParaRPr lang="zh-CN" altLang="en-US">
            <a:latin typeface="+mn-ea"/>
            <a:ea typeface="+mn-ea"/>
          </a:endParaRPr>
        </a:p>
      </dgm:t>
    </dgm:pt>
    <dgm:pt modelId="{B15AB99D-76A6-45F1-ADCA-E9CB27889EB7}" type="sibTrans" cxnId="{ABD708F2-17A8-42C8-815F-838773558BBC}">
      <dgm:prSet/>
      <dgm:spPr/>
      <dgm:t>
        <a:bodyPr/>
        <a:lstStyle/>
        <a:p>
          <a:endParaRPr lang="zh-CN" altLang="en-US">
            <a:latin typeface="+mn-ea"/>
            <a:ea typeface="+mn-ea"/>
          </a:endParaRPr>
        </a:p>
      </dgm:t>
    </dgm:pt>
    <dgm:pt modelId="{01E3A16B-4A5F-40F9-88EF-03A0AD7AC572}">
      <dgm:prSet phldrT="[文本]"/>
      <dgm:spPr/>
      <dgm:t>
        <a:bodyPr/>
        <a:lstStyle/>
        <a:p>
          <a:r>
            <a:rPr lang="zh-CN" altLang="en-US" dirty="0" smtClean="0">
              <a:latin typeface="+mn-ea"/>
              <a:ea typeface="+mn-ea"/>
            </a:rPr>
            <a:t>包括</a:t>
          </a:r>
          <a:r>
            <a:rPr lang="en-US" altLang="zh-CN" dirty="0" smtClean="0">
              <a:latin typeface="+mn-ea"/>
              <a:ea typeface="+mn-ea"/>
            </a:rPr>
            <a:t>7</a:t>
          </a:r>
          <a:r>
            <a:rPr lang="zh-CN" altLang="en-US" dirty="0" smtClean="0">
              <a:latin typeface="+mn-ea"/>
              <a:ea typeface="+mn-ea"/>
            </a:rPr>
            <a:t>个子体系，提出绿色工厂标准体系框架</a:t>
          </a:r>
          <a:endParaRPr lang="zh-CN" altLang="en-US" dirty="0">
            <a:latin typeface="+mn-ea"/>
            <a:ea typeface="+mn-ea"/>
          </a:endParaRPr>
        </a:p>
      </dgm:t>
    </dgm:pt>
    <dgm:pt modelId="{AB77EF36-1065-45B4-BAC6-781B66BA7E37}" type="parTrans" cxnId="{EE9E87BD-5355-4C2B-8EAC-AC54ED1321A7}">
      <dgm:prSet/>
      <dgm:spPr/>
      <dgm:t>
        <a:bodyPr/>
        <a:lstStyle/>
        <a:p>
          <a:endParaRPr lang="zh-CN" altLang="en-US">
            <a:latin typeface="+mn-ea"/>
            <a:ea typeface="+mn-ea"/>
          </a:endParaRPr>
        </a:p>
      </dgm:t>
    </dgm:pt>
    <dgm:pt modelId="{63B5BD07-E75E-4EF1-AA3E-194015DF28CE}" type="sibTrans" cxnId="{EE9E87BD-5355-4C2B-8EAC-AC54ED1321A7}">
      <dgm:prSet/>
      <dgm:spPr/>
      <dgm:t>
        <a:bodyPr/>
        <a:lstStyle/>
        <a:p>
          <a:endParaRPr lang="zh-CN" altLang="en-US">
            <a:latin typeface="+mn-ea"/>
            <a:ea typeface="+mn-ea"/>
          </a:endParaRPr>
        </a:p>
      </dgm:t>
    </dgm:pt>
    <dgm:pt modelId="{C9868F08-E8A4-4A65-AC4E-57268C55818D}">
      <dgm:prSet phldrT="[文本]"/>
      <dgm:spPr/>
      <dgm:t>
        <a:bodyPr/>
        <a:lstStyle/>
        <a:p>
          <a:r>
            <a:rPr lang="zh-CN" altLang="en-US" dirty="0" smtClean="0">
              <a:latin typeface="+mn-ea"/>
              <a:ea typeface="+mn-ea"/>
            </a:rPr>
            <a:t>目标：</a:t>
          </a:r>
          <a:r>
            <a:rPr lang="en-US" altLang="zh-CN" dirty="0" smtClean="0">
              <a:latin typeface="+mn-ea"/>
              <a:ea typeface="+mn-ea"/>
            </a:rPr>
            <a:t>2016-2018</a:t>
          </a:r>
          <a:r>
            <a:rPr lang="zh-CN" altLang="en-US" dirty="0" smtClean="0">
              <a:latin typeface="+mn-ea"/>
              <a:ea typeface="+mn-ea"/>
            </a:rPr>
            <a:t>年，打造</a:t>
          </a:r>
          <a:r>
            <a:rPr lang="en-US" altLang="zh-CN" dirty="0" smtClean="0">
              <a:latin typeface="+mn-ea"/>
              <a:ea typeface="+mn-ea"/>
            </a:rPr>
            <a:t>150</a:t>
          </a:r>
          <a:r>
            <a:rPr lang="zh-CN" altLang="en-US" dirty="0" smtClean="0">
              <a:latin typeface="+mn-ea"/>
              <a:ea typeface="+mn-ea"/>
            </a:rPr>
            <a:t>家左右绿色制造水平国内一流、国际先进的绿色工厂，建立</a:t>
          </a:r>
          <a:r>
            <a:rPr lang="en-US" altLang="zh-CN" dirty="0" smtClean="0">
              <a:latin typeface="+mn-ea"/>
              <a:ea typeface="+mn-ea"/>
            </a:rPr>
            <a:t>100</a:t>
          </a:r>
          <a:r>
            <a:rPr lang="zh-CN" altLang="en-US" dirty="0" smtClean="0">
              <a:latin typeface="+mn-ea"/>
              <a:ea typeface="+mn-ea"/>
            </a:rPr>
            <a:t>项左右绿色制造行业标准</a:t>
          </a:r>
          <a:endParaRPr lang="zh-CN" altLang="en-US" dirty="0">
            <a:latin typeface="+mn-ea"/>
            <a:ea typeface="+mn-ea"/>
          </a:endParaRPr>
        </a:p>
      </dgm:t>
    </dgm:pt>
    <dgm:pt modelId="{BDE1FD75-8666-4E88-8870-5122B9DD7A0F}" type="parTrans" cxnId="{FCA386D8-7691-46CB-993D-D8DF1BBF2ACE}">
      <dgm:prSet/>
      <dgm:spPr/>
      <dgm:t>
        <a:bodyPr/>
        <a:lstStyle/>
        <a:p>
          <a:endParaRPr lang="zh-CN" altLang="en-US">
            <a:latin typeface="+mn-ea"/>
            <a:ea typeface="+mn-ea"/>
          </a:endParaRPr>
        </a:p>
      </dgm:t>
    </dgm:pt>
    <dgm:pt modelId="{4806A72C-511B-4863-BD90-BE8E6304D492}" type="sibTrans" cxnId="{FCA386D8-7691-46CB-993D-D8DF1BBF2ACE}">
      <dgm:prSet/>
      <dgm:spPr/>
      <dgm:t>
        <a:bodyPr/>
        <a:lstStyle/>
        <a:p>
          <a:endParaRPr lang="zh-CN" altLang="en-US">
            <a:latin typeface="+mn-ea"/>
            <a:ea typeface="+mn-ea"/>
          </a:endParaRPr>
        </a:p>
      </dgm:t>
    </dgm:pt>
    <dgm:pt modelId="{BB5BA6DC-1DB0-4485-ABB3-6DDCC75640A1}" type="pres">
      <dgm:prSet presAssocID="{48737F48-F3C1-4D4C-8663-05FBF7595DBE}" presName="linear" presStyleCnt="0">
        <dgm:presLayoutVars>
          <dgm:dir/>
          <dgm:animLvl val="lvl"/>
          <dgm:resizeHandles val="exact"/>
        </dgm:presLayoutVars>
      </dgm:prSet>
      <dgm:spPr/>
      <dgm:t>
        <a:bodyPr/>
        <a:lstStyle/>
        <a:p>
          <a:endParaRPr lang="zh-CN" altLang="en-US"/>
        </a:p>
      </dgm:t>
    </dgm:pt>
    <dgm:pt modelId="{39C107BF-D347-4A37-9D38-887969B7CDCC}" type="pres">
      <dgm:prSet presAssocID="{BF605AEA-52CB-4991-BC63-B205C30DB9B8}" presName="parentLin" presStyleCnt="0"/>
      <dgm:spPr/>
      <dgm:t>
        <a:bodyPr/>
        <a:lstStyle/>
        <a:p>
          <a:endParaRPr lang="zh-CN" altLang="en-US"/>
        </a:p>
      </dgm:t>
    </dgm:pt>
    <dgm:pt modelId="{5DADEF61-A0D9-4860-BE22-CE68A45881F4}" type="pres">
      <dgm:prSet presAssocID="{BF605AEA-52CB-4991-BC63-B205C30DB9B8}" presName="parentLeftMargin" presStyleLbl="node1" presStyleIdx="0" presStyleCnt="3"/>
      <dgm:spPr/>
      <dgm:t>
        <a:bodyPr/>
        <a:lstStyle/>
        <a:p>
          <a:endParaRPr lang="zh-CN" altLang="en-US"/>
        </a:p>
      </dgm:t>
    </dgm:pt>
    <dgm:pt modelId="{8F448742-375B-4A5B-8352-44A3EF225E06}" type="pres">
      <dgm:prSet presAssocID="{BF605AEA-52CB-4991-BC63-B205C30DB9B8}" presName="parentText" presStyleLbl="node1" presStyleIdx="0" presStyleCnt="3">
        <dgm:presLayoutVars>
          <dgm:chMax val="0"/>
          <dgm:bulletEnabled val="1"/>
        </dgm:presLayoutVars>
      </dgm:prSet>
      <dgm:spPr/>
      <dgm:t>
        <a:bodyPr/>
        <a:lstStyle/>
        <a:p>
          <a:endParaRPr lang="zh-CN" altLang="en-US"/>
        </a:p>
      </dgm:t>
    </dgm:pt>
    <dgm:pt modelId="{B3A91963-0F7D-4669-8517-0831287D051E}" type="pres">
      <dgm:prSet presAssocID="{BF605AEA-52CB-4991-BC63-B205C30DB9B8}" presName="negativeSpace" presStyleCnt="0"/>
      <dgm:spPr/>
      <dgm:t>
        <a:bodyPr/>
        <a:lstStyle/>
        <a:p>
          <a:endParaRPr lang="zh-CN" altLang="en-US"/>
        </a:p>
      </dgm:t>
    </dgm:pt>
    <dgm:pt modelId="{F5CDE628-D1BA-4510-8EA1-9C393227C751}" type="pres">
      <dgm:prSet presAssocID="{BF605AEA-52CB-4991-BC63-B205C30DB9B8}" presName="childText" presStyleLbl="conFgAcc1" presStyleIdx="0" presStyleCnt="3">
        <dgm:presLayoutVars>
          <dgm:bulletEnabled val="1"/>
        </dgm:presLayoutVars>
      </dgm:prSet>
      <dgm:spPr/>
      <dgm:t>
        <a:bodyPr/>
        <a:lstStyle/>
        <a:p>
          <a:endParaRPr lang="zh-CN" altLang="en-US"/>
        </a:p>
      </dgm:t>
    </dgm:pt>
    <dgm:pt modelId="{DD38FC84-153D-4F67-A4BE-E15B9891B040}" type="pres">
      <dgm:prSet presAssocID="{41BE0B5B-4D4C-490B-AAB7-D7358606F5C7}" presName="spaceBetweenRectangles" presStyleCnt="0"/>
      <dgm:spPr/>
      <dgm:t>
        <a:bodyPr/>
        <a:lstStyle/>
        <a:p>
          <a:endParaRPr lang="zh-CN" altLang="en-US"/>
        </a:p>
      </dgm:t>
    </dgm:pt>
    <dgm:pt modelId="{F45E7EA1-E455-456B-8BE9-B97787E66FDC}" type="pres">
      <dgm:prSet presAssocID="{00BE8F87-3F40-4CE8-97B2-8DC4B3AC92AA}" presName="parentLin" presStyleCnt="0"/>
      <dgm:spPr/>
      <dgm:t>
        <a:bodyPr/>
        <a:lstStyle/>
        <a:p>
          <a:endParaRPr lang="zh-CN" altLang="en-US"/>
        </a:p>
      </dgm:t>
    </dgm:pt>
    <dgm:pt modelId="{859CCF7E-44C7-4954-B4A6-202A07873329}" type="pres">
      <dgm:prSet presAssocID="{00BE8F87-3F40-4CE8-97B2-8DC4B3AC92AA}" presName="parentLeftMargin" presStyleLbl="node1" presStyleIdx="0" presStyleCnt="3"/>
      <dgm:spPr/>
      <dgm:t>
        <a:bodyPr/>
        <a:lstStyle/>
        <a:p>
          <a:endParaRPr lang="zh-CN" altLang="en-US"/>
        </a:p>
      </dgm:t>
    </dgm:pt>
    <dgm:pt modelId="{C83FF4AB-BE36-4542-96B9-36F32A70929F}" type="pres">
      <dgm:prSet presAssocID="{00BE8F87-3F40-4CE8-97B2-8DC4B3AC92AA}" presName="parentText" presStyleLbl="node1" presStyleIdx="1" presStyleCnt="3">
        <dgm:presLayoutVars>
          <dgm:chMax val="0"/>
          <dgm:bulletEnabled val="1"/>
        </dgm:presLayoutVars>
      </dgm:prSet>
      <dgm:spPr/>
      <dgm:t>
        <a:bodyPr/>
        <a:lstStyle/>
        <a:p>
          <a:endParaRPr lang="zh-CN" altLang="en-US"/>
        </a:p>
      </dgm:t>
    </dgm:pt>
    <dgm:pt modelId="{7B8FF0F9-067D-4760-A9D6-4FA0CA343FC4}" type="pres">
      <dgm:prSet presAssocID="{00BE8F87-3F40-4CE8-97B2-8DC4B3AC92AA}" presName="negativeSpace" presStyleCnt="0"/>
      <dgm:spPr/>
      <dgm:t>
        <a:bodyPr/>
        <a:lstStyle/>
        <a:p>
          <a:endParaRPr lang="zh-CN" altLang="en-US"/>
        </a:p>
      </dgm:t>
    </dgm:pt>
    <dgm:pt modelId="{1C41270B-E8A8-40CC-AB5C-2769D0764858}" type="pres">
      <dgm:prSet presAssocID="{00BE8F87-3F40-4CE8-97B2-8DC4B3AC92AA}" presName="childText" presStyleLbl="conFgAcc1" presStyleIdx="1" presStyleCnt="3">
        <dgm:presLayoutVars>
          <dgm:bulletEnabled val="1"/>
        </dgm:presLayoutVars>
      </dgm:prSet>
      <dgm:spPr/>
      <dgm:t>
        <a:bodyPr/>
        <a:lstStyle/>
        <a:p>
          <a:endParaRPr lang="zh-CN" altLang="en-US"/>
        </a:p>
      </dgm:t>
    </dgm:pt>
    <dgm:pt modelId="{2F1EDB9F-7230-4F2B-8005-9BD99E85C4A9}" type="pres">
      <dgm:prSet presAssocID="{B15AB99D-76A6-45F1-ADCA-E9CB27889EB7}" presName="spaceBetweenRectangles" presStyleCnt="0"/>
      <dgm:spPr/>
      <dgm:t>
        <a:bodyPr/>
        <a:lstStyle/>
        <a:p>
          <a:endParaRPr lang="zh-CN" altLang="en-US"/>
        </a:p>
      </dgm:t>
    </dgm:pt>
    <dgm:pt modelId="{2721D5CC-0E81-4E7F-9665-D1BEDE947E5A}" type="pres">
      <dgm:prSet presAssocID="{F9E4F5B8-4617-48BA-B6A0-A08802C6711B}" presName="parentLin" presStyleCnt="0"/>
      <dgm:spPr/>
      <dgm:t>
        <a:bodyPr/>
        <a:lstStyle/>
        <a:p>
          <a:endParaRPr lang="zh-CN" altLang="en-US"/>
        </a:p>
      </dgm:t>
    </dgm:pt>
    <dgm:pt modelId="{BF3C5390-66D7-42D2-8857-5808ABC14C0A}" type="pres">
      <dgm:prSet presAssocID="{F9E4F5B8-4617-48BA-B6A0-A08802C6711B}" presName="parentLeftMargin" presStyleLbl="node1" presStyleIdx="1" presStyleCnt="3"/>
      <dgm:spPr/>
      <dgm:t>
        <a:bodyPr/>
        <a:lstStyle/>
        <a:p>
          <a:endParaRPr lang="zh-CN" altLang="en-US"/>
        </a:p>
      </dgm:t>
    </dgm:pt>
    <dgm:pt modelId="{2699FA03-6616-48C8-A6CE-6AA2F19D949F}" type="pres">
      <dgm:prSet presAssocID="{F9E4F5B8-4617-48BA-B6A0-A08802C6711B}" presName="parentText" presStyleLbl="node1" presStyleIdx="2" presStyleCnt="3">
        <dgm:presLayoutVars>
          <dgm:chMax val="0"/>
          <dgm:bulletEnabled val="1"/>
        </dgm:presLayoutVars>
      </dgm:prSet>
      <dgm:spPr/>
      <dgm:t>
        <a:bodyPr/>
        <a:lstStyle/>
        <a:p>
          <a:endParaRPr lang="zh-CN" altLang="en-US"/>
        </a:p>
      </dgm:t>
    </dgm:pt>
    <dgm:pt modelId="{8616C0A2-FEE5-4C70-AD53-A0C2F8A11155}" type="pres">
      <dgm:prSet presAssocID="{F9E4F5B8-4617-48BA-B6A0-A08802C6711B}" presName="negativeSpace" presStyleCnt="0"/>
      <dgm:spPr/>
      <dgm:t>
        <a:bodyPr/>
        <a:lstStyle/>
        <a:p>
          <a:endParaRPr lang="zh-CN" altLang="en-US"/>
        </a:p>
      </dgm:t>
    </dgm:pt>
    <dgm:pt modelId="{EC8C4135-8AA9-49CF-BA1C-E0A16072A91F}" type="pres">
      <dgm:prSet presAssocID="{F9E4F5B8-4617-48BA-B6A0-A08802C6711B}" presName="childText" presStyleLbl="conFgAcc1" presStyleIdx="2" presStyleCnt="3">
        <dgm:presLayoutVars>
          <dgm:bulletEnabled val="1"/>
        </dgm:presLayoutVars>
      </dgm:prSet>
      <dgm:spPr/>
      <dgm:t>
        <a:bodyPr/>
        <a:lstStyle/>
        <a:p>
          <a:endParaRPr lang="zh-CN" altLang="en-US"/>
        </a:p>
      </dgm:t>
    </dgm:pt>
  </dgm:ptLst>
  <dgm:cxnLst>
    <dgm:cxn modelId="{A8A89A57-371D-4DAD-815A-B1B72EC12D6B}" type="presOf" srcId="{48737F48-F3C1-4D4C-8663-05FBF7595DBE}" destId="{BB5BA6DC-1DB0-4485-ABB3-6DDCC75640A1}" srcOrd="0" destOrd="0" presId="urn:microsoft.com/office/officeart/2005/8/layout/list1"/>
    <dgm:cxn modelId="{07F7DCAC-DD0C-43AD-9C01-764772CB3215}" type="presOf" srcId="{BF605AEA-52CB-4991-BC63-B205C30DB9B8}" destId="{5DADEF61-A0D9-4860-BE22-CE68A45881F4}" srcOrd="0" destOrd="0" presId="urn:microsoft.com/office/officeart/2005/8/layout/list1"/>
    <dgm:cxn modelId="{7C3C7400-951E-4DD1-A502-9859309FEB1D}" type="presOf" srcId="{F9E4F5B8-4617-48BA-B6A0-A08802C6711B}" destId="{2699FA03-6616-48C8-A6CE-6AA2F19D949F}" srcOrd="1" destOrd="0" presId="urn:microsoft.com/office/officeart/2005/8/layout/list1"/>
    <dgm:cxn modelId="{BBD49ADF-17EF-470D-BDBD-4D4753F6A241}" type="presOf" srcId="{C9868F08-E8A4-4A65-AC4E-57268C55818D}" destId="{EC8C4135-8AA9-49CF-BA1C-E0A16072A91F}" srcOrd="0" destOrd="0" presId="urn:microsoft.com/office/officeart/2005/8/layout/list1"/>
    <dgm:cxn modelId="{FB8E3E9C-6D79-4BCF-A30F-A36AA09B68EB}" srcId="{BF605AEA-52CB-4991-BC63-B205C30DB9B8}" destId="{B4F7240C-7EF3-4C9A-B938-5396B2CBFE80}" srcOrd="0" destOrd="0" parTransId="{DAD61E6A-71F2-407E-8F7D-E04A3E1BFB9C}" sibTransId="{48613471-12AB-491C-B17E-A40B2567E6D8}"/>
    <dgm:cxn modelId="{5DB779FA-EAD0-430B-82F1-37787960CB7A}" srcId="{48737F48-F3C1-4D4C-8663-05FBF7595DBE}" destId="{F9E4F5B8-4617-48BA-B6A0-A08802C6711B}" srcOrd="2" destOrd="0" parTransId="{A6870BFE-6B97-4B99-AC1C-1C2A6BA9313C}" sibTransId="{4BB25C52-CB17-42E1-8AD3-A0240652824E}"/>
    <dgm:cxn modelId="{4C3344C2-EF7B-4A96-9189-73FDBD533B8A}" srcId="{48737F48-F3C1-4D4C-8663-05FBF7595DBE}" destId="{BF605AEA-52CB-4991-BC63-B205C30DB9B8}" srcOrd="0" destOrd="0" parTransId="{DB5C02BE-0209-4907-9B47-54AB6724997A}" sibTransId="{41BE0B5B-4D4C-490B-AAB7-D7358606F5C7}"/>
    <dgm:cxn modelId="{4ACD4736-0C27-44B4-88F8-9B2FB60F205E}" type="presOf" srcId="{01E3A16B-4A5F-40F9-88EF-03A0AD7AC572}" destId="{1C41270B-E8A8-40CC-AB5C-2769D0764858}" srcOrd="0" destOrd="0" presId="urn:microsoft.com/office/officeart/2005/8/layout/list1"/>
    <dgm:cxn modelId="{43C7A42F-91B0-49A6-8325-3064495215C5}" type="presOf" srcId="{00BE8F87-3F40-4CE8-97B2-8DC4B3AC92AA}" destId="{C83FF4AB-BE36-4542-96B9-36F32A70929F}" srcOrd="1" destOrd="0" presId="urn:microsoft.com/office/officeart/2005/8/layout/list1"/>
    <dgm:cxn modelId="{AF0F9871-8C96-4A39-9F8F-AF128DFE0982}" type="presOf" srcId="{00BE8F87-3F40-4CE8-97B2-8DC4B3AC92AA}" destId="{859CCF7E-44C7-4954-B4A6-202A07873329}" srcOrd="0" destOrd="0" presId="urn:microsoft.com/office/officeart/2005/8/layout/list1"/>
    <dgm:cxn modelId="{EE9E87BD-5355-4C2B-8EAC-AC54ED1321A7}" srcId="{00BE8F87-3F40-4CE8-97B2-8DC4B3AC92AA}" destId="{01E3A16B-4A5F-40F9-88EF-03A0AD7AC572}" srcOrd="0" destOrd="0" parTransId="{AB77EF36-1065-45B4-BAC6-781B66BA7E37}" sibTransId="{63B5BD07-E75E-4EF1-AA3E-194015DF28CE}"/>
    <dgm:cxn modelId="{366E6735-3BF7-4343-984D-C5FDB7937FBF}" srcId="{BF605AEA-52CB-4991-BC63-B205C30DB9B8}" destId="{76921571-78BC-43BB-9A80-7206ED361D26}" srcOrd="1" destOrd="0" parTransId="{2305121A-3153-4CF8-AAF0-8F34BA74D9F8}" sibTransId="{41F346DA-F05E-4D2F-AF69-EB4FE1A4E689}"/>
    <dgm:cxn modelId="{F223CD53-6DD9-4D85-989D-87379293CD21}" type="presOf" srcId="{76921571-78BC-43BB-9A80-7206ED361D26}" destId="{F5CDE628-D1BA-4510-8EA1-9C393227C751}" srcOrd="0" destOrd="1" presId="urn:microsoft.com/office/officeart/2005/8/layout/list1"/>
    <dgm:cxn modelId="{FCA386D8-7691-46CB-993D-D8DF1BBF2ACE}" srcId="{F9E4F5B8-4617-48BA-B6A0-A08802C6711B}" destId="{C9868F08-E8A4-4A65-AC4E-57268C55818D}" srcOrd="0" destOrd="0" parTransId="{BDE1FD75-8666-4E88-8870-5122B9DD7A0F}" sibTransId="{4806A72C-511B-4863-BD90-BE8E6304D492}"/>
    <dgm:cxn modelId="{967F0B24-14E3-4A1D-8B4F-E47BD39C7988}" type="presOf" srcId="{B4F7240C-7EF3-4C9A-B938-5396B2CBFE80}" destId="{F5CDE628-D1BA-4510-8EA1-9C393227C751}" srcOrd="0" destOrd="0" presId="urn:microsoft.com/office/officeart/2005/8/layout/list1"/>
    <dgm:cxn modelId="{AA2850B7-0B63-4355-90F0-A65EBC68BA4B}" type="presOf" srcId="{F9E4F5B8-4617-48BA-B6A0-A08802C6711B}" destId="{BF3C5390-66D7-42D2-8857-5808ABC14C0A}" srcOrd="0" destOrd="0" presId="urn:microsoft.com/office/officeart/2005/8/layout/list1"/>
    <dgm:cxn modelId="{025B830A-E62F-4385-95DF-77C7A0F900CA}" type="presOf" srcId="{BF605AEA-52CB-4991-BC63-B205C30DB9B8}" destId="{8F448742-375B-4A5B-8352-44A3EF225E06}" srcOrd="1" destOrd="0" presId="urn:microsoft.com/office/officeart/2005/8/layout/list1"/>
    <dgm:cxn modelId="{ABD708F2-17A8-42C8-815F-838773558BBC}" srcId="{48737F48-F3C1-4D4C-8663-05FBF7595DBE}" destId="{00BE8F87-3F40-4CE8-97B2-8DC4B3AC92AA}" srcOrd="1" destOrd="0" parTransId="{5371FEFF-685A-482F-8053-E66171114B8B}" sibTransId="{B15AB99D-76A6-45F1-ADCA-E9CB27889EB7}"/>
    <dgm:cxn modelId="{9D38B028-32D4-4558-9B9D-EC426FF84C39}" type="presParOf" srcId="{BB5BA6DC-1DB0-4485-ABB3-6DDCC75640A1}" destId="{39C107BF-D347-4A37-9D38-887969B7CDCC}" srcOrd="0" destOrd="0" presId="urn:microsoft.com/office/officeart/2005/8/layout/list1"/>
    <dgm:cxn modelId="{F253CB09-8BB4-4503-B968-225C4A9306B3}" type="presParOf" srcId="{39C107BF-D347-4A37-9D38-887969B7CDCC}" destId="{5DADEF61-A0D9-4860-BE22-CE68A45881F4}" srcOrd="0" destOrd="0" presId="urn:microsoft.com/office/officeart/2005/8/layout/list1"/>
    <dgm:cxn modelId="{783BA82B-88BE-4AAD-B13F-107FAA2F35B6}" type="presParOf" srcId="{39C107BF-D347-4A37-9D38-887969B7CDCC}" destId="{8F448742-375B-4A5B-8352-44A3EF225E06}" srcOrd="1" destOrd="0" presId="urn:microsoft.com/office/officeart/2005/8/layout/list1"/>
    <dgm:cxn modelId="{EF8D9808-3E45-4D20-9121-F2A655D96E19}" type="presParOf" srcId="{BB5BA6DC-1DB0-4485-ABB3-6DDCC75640A1}" destId="{B3A91963-0F7D-4669-8517-0831287D051E}" srcOrd="1" destOrd="0" presId="urn:microsoft.com/office/officeart/2005/8/layout/list1"/>
    <dgm:cxn modelId="{D4793BD3-EB26-4DFF-B7DE-D98C2F80BCC6}" type="presParOf" srcId="{BB5BA6DC-1DB0-4485-ABB3-6DDCC75640A1}" destId="{F5CDE628-D1BA-4510-8EA1-9C393227C751}" srcOrd="2" destOrd="0" presId="urn:microsoft.com/office/officeart/2005/8/layout/list1"/>
    <dgm:cxn modelId="{3CFF94F1-00F6-4544-BBD9-ECC51EC9907F}" type="presParOf" srcId="{BB5BA6DC-1DB0-4485-ABB3-6DDCC75640A1}" destId="{DD38FC84-153D-4F67-A4BE-E15B9891B040}" srcOrd="3" destOrd="0" presId="urn:microsoft.com/office/officeart/2005/8/layout/list1"/>
    <dgm:cxn modelId="{42EBE18E-EC14-45D9-862E-A70D9039D4AB}" type="presParOf" srcId="{BB5BA6DC-1DB0-4485-ABB3-6DDCC75640A1}" destId="{F45E7EA1-E455-456B-8BE9-B97787E66FDC}" srcOrd="4" destOrd="0" presId="urn:microsoft.com/office/officeart/2005/8/layout/list1"/>
    <dgm:cxn modelId="{A791A782-1FBB-4DDC-9AA6-B08CE2F50195}" type="presParOf" srcId="{F45E7EA1-E455-456B-8BE9-B97787E66FDC}" destId="{859CCF7E-44C7-4954-B4A6-202A07873329}" srcOrd="0" destOrd="0" presId="urn:microsoft.com/office/officeart/2005/8/layout/list1"/>
    <dgm:cxn modelId="{67C29A3B-B953-4618-A257-56C009B2134E}" type="presParOf" srcId="{F45E7EA1-E455-456B-8BE9-B97787E66FDC}" destId="{C83FF4AB-BE36-4542-96B9-36F32A70929F}" srcOrd="1" destOrd="0" presId="urn:microsoft.com/office/officeart/2005/8/layout/list1"/>
    <dgm:cxn modelId="{9DEDEE77-1C25-4CEA-9B86-26C63B1294E5}" type="presParOf" srcId="{BB5BA6DC-1DB0-4485-ABB3-6DDCC75640A1}" destId="{7B8FF0F9-067D-4760-A9D6-4FA0CA343FC4}" srcOrd="5" destOrd="0" presId="urn:microsoft.com/office/officeart/2005/8/layout/list1"/>
    <dgm:cxn modelId="{E92DD133-AA07-478F-A9EC-0CDAE1AF650D}" type="presParOf" srcId="{BB5BA6DC-1DB0-4485-ABB3-6DDCC75640A1}" destId="{1C41270B-E8A8-40CC-AB5C-2769D0764858}" srcOrd="6" destOrd="0" presId="urn:microsoft.com/office/officeart/2005/8/layout/list1"/>
    <dgm:cxn modelId="{5AD5363F-BB9A-4A7D-A294-007B53698440}" type="presParOf" srcId="{BB5BA6DC-1DB0-4485-ABB3-6DDCC75640A1}" destId="{2F1EDB9F-7230-4F2B-8005-9BD99E85C4A9}" srcOrd="7" destOrd="0" presId="urn:microsoft.com/office/officeart/2005/8/layout/list1"/>
    <dgm:cxn modelId="{FEB768B8-40B0-4F32-B3B3-8D9AAAC7166D}" type="presParOf" srcId="{BB5BA6DC-1DB0-4485-ABB3-6DDCC75640A1}" destId="{2721D5CC-0E81-4E7F-9665-D1BEDE947E5A}" srcOrd="8" destOrd="0" presId="urn:microsoft.com/office/officeart/2005/8/layout/list1"/>
    <dgm:cxn modelId="{C64B8912-D9DB-4913-976F-41A4724B84C6}" type="presParOf" srcId="{2721D5CC-0E81-4E7F-9665-D1BEDE947E5A}" destId="{BF3C5390-66D7-42D2-8857-5808ABC14C0A}" srcOrd="0" destOrd="0" presId="urn:microsoft.com/office/officeart/2005/8/layout/list1"/>
    <dgm:cxn modelId="{C6A7D9AE-56B0-4AEB-A0C9-7041528A14FC}" type="presParOf" srcId="{2721D5CC-0E81-4E7F-9665-D1BEDE947E5A}" destId="{2699FA03-6616-48C8-A6CE-6AA2F19D949F}" srcOrd="1" destOrd="0" presId="urn:microsoft.com/office/officeart/2005/8/layout/list1"/>
    <dgm:cxn modelId="{9BEEE8F1-4831-43B2-9AF5-59BD3A37528F}" type="presParOf" srcId="{BB5BA6DC-1DB0-4485-ABB3-6DDCC75640A1}" destId="{8616C0A2-FEE5-4C70-AD53-A0C2F8A11155}" srcOrd="9" destOrd="0" presId="urn:microsoft.com/office/officeart/2005/8/layout/list1"/>
    <dgm:cxn modelId="{B430AB81-FA78-4392-A6C4-75582D5E755F}" type="presParOf" srcId="{BB5BA6DC-1DB0-4485-ABB3-6DDCC75640A1}" destId="{EC8C4135-8AA9-49CF-BA1C-E0A16072A91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A1D3CC3-7578-4AC2-8255-C7751F1B6222}" type="doc">
      <dgm:prSet loTypeId="urn:microsoft.com/office/officeart/2005/8/layout/orgChart1" loCatId="hierarchy" qsTypeId="urn:microsoft.com/office/officeart/2005/8/quickstyle/simple4" qsCatId="simple" csTypeId="urn:microsoft.com/office/officeart/2005/8/colors/accent6_2" csCatId="accent6" phldr="1"/>
      <dgm:spPr/>
      <dgm:t>
        <a:bodyPr/>
        <a:lstStyle/>
        <a:p>
          <a:endParaRPr lang="zh-CN" altLang="en-US"/>
        </a:p>
      </dgm:t>
    </dgm:pt>
    <dgm:pt modelId="{3119E818-9F6A-4E8B-83AA-1CEAA90A5286}">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绿色工厂评价通则</a:t>
          </a:r>
          <a:endParaRPr lang="zh-CN" altLang="en-US" dirty="0">
            <a:latin typeface="汉仪中简黑简" panose="00020600040101010101" pitchFamily="18" charset="-122"/>
            <a:ea typeface="汉仪中简黑简" panose="00020600040101010101" pitchFamily="18" charset="-122"/>
          </a:endParaRPr>
        </a:p>
      </dgm:t>
    </dgm:pt>
    <dgm:pt modelId="{F3478FB7-584C-46FE-ABCA-D7DC248EB372}" type="parTrans" cxnId="{024D3277-1BB5-4B36-BD12-D93FA677CF8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59CFB928-4183-4452-8F9A-625A23C4BF34}" type="sibTrans" cxnId="{024D3277-1BB5-4B36-BD12-D93FA677CF8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0317B5B8-9DFC-491F-9344-1B02E25ED3DB}" type="asst">
      <dgm:prSet phldrT="[文本]"/>
      <dgm:spPr>
        <a:solidFill>
          <a:srgbClr val="64A70C"/>
        </a:solidFill>
      </dgm:spPr>
      <dgm:t>
        <a:bodyPr/>
        <a:lstStyle/>
        <a:p>
          <a:r>
            <a:rPr lang="zh-CN" altLang="en-US" dirty="0" smtClean="0">
              <a:latin typeface="汉仪中简黑简" panose="00020600040101010101" pitchFamily="18" charset="-122"/>
              <a:ea typeface="汉仪中简黑简" panose="00020600040101010101" pitchFamily="18" charset="-122"/>
            </a:rPr>
            <a:t>绿色工厂建设指南</a:t>
          </a:r>
          <a:endParaRPr lang="zh-CN" altLang="en-US" dirty="0">
            <a:latin typeface="汉仪中简黑简" panose="00020600040101010101" pitchFamily="18" charset="-122"/>
            <a:ea typeface="汉仪中简黑简" panose="00020600040101010101" pitchFamily="18" charset="-122"/>
          </a:endParaRPr>
        </a:p>
      </dgm:t>
    </dgm:pt>
    <dgm:pt modelId="{429666EB-C4AD-4EF8-A44C-5C24C7F6A56E}" type="parTrans" cxnId="{245046FB-8F07-4382-A57B-7D67FC376D4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D5FAEA8-8B1E-422E-B5C0-75791A62E35A}" type="sibTrans" cxnId="{245046FB-8F07-4382-A57B-7D67FC376D4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16FC7FE9-DACD-4ED2-817B-0ED66A6D5FE8}">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电子信息制造业绿色工厂评价导则</a:t>
          </a:r>
          <a:endParaRPr lang="zh-CN" altLang="en-US" dirty="0">
            <a:latin typeface="汉仪中简黑简" panose="00020600040101010101" pitchFamily="18" charset="-122"/>
            <a:ea typeface="汉仪中简黑简" panose="00020600040101010101" pitchFamily="18" charset="-122"/>
          </a:endParaRPr>
        </a:p>
      </dgm:t>
    </dgm:pt>
    <dgm:pt modelId="{CFCF1174-1ADF-4D6F-B61D-AD5F4033FC3C}" type="parTrans" cxnId="{9C45A039-1B4C-4610-9E86-5D01816C3132}">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BCC1A0FC-CCC8-4DCA-8497-197E4645733C}" type="sibTrans" cxnId="{9C45A039-1B4C-4610-9E86-5D01816C3132}">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6F01C48-2574-4E78-8DED-BF043074FD48}">
      <dgm:prSet phldrT="[文本]"/>
      <dgm:spPr/>
      <dgm:t>
        <a:bodyPr/>
        <a:lstStyle/>
        <a:p>
          <a:r>
            <a:rPr lang="zh-CN" altLang="en-US" dirty="0" smtClean="0">
              <a:latin typeface="汉仪中简黑简" panose="00020600040101010101" pitchFamily="18" charset="-122"/>
              <a:ea typeface="汉仪中简黑简" panose="00020600040101010101" pitchFamily="18" charset="-122"/>
            </a:rPr>
            <a:t>化工行业绿色工厂评价导则</a:t>
          </a:r>
          <a:endParaRPr lang="zh-CN" altLang="en-US" dirty="0">
            <a:latin typeface="汉仪中简黑简" panose="00020600040101010101" pitchFamily="18" charset="-122"/>
            <a:ea typeface="汉仪中简黑简" panose="00020600040101010101" pitchFamily="18" charset="-122"/>
          </a:endParaRPr>
        </a:p>
      </dgm:t>
    </dgm:pt>
    <dgm:pt modelId="{6BF8D59F-9E58-42B8-BE69-571C9F5AD65B}" type="parTrans" cxnId="{32EE8589-517B-42E8-BEEE-0C3EBE063152}">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A82D70D1-CC11-412F-BEE6-15E1B1585487}" type="sibTrans" cxnId="{32EE8589-517B-42E8-BEEE-0C3EBE063152}">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D41A82B-083A-4B34-BBC1-FDE5B7F43207}">
      <dgm:prSet phldrT="[文本]"/>
      <dgm:spPr/>
      <dgm:t>
        <a:bodyPr/>
        <a:lstStyle/>
        <a:p>
          <a:r>
            <a:rPr lang="zh-CN" altLang="en-US" dirty="0" smtClean="0">
              <a:latin typeface="汉仪中简黑简" panose="00020600040101010101" pitchFamily="18" charset="-122"/>
              <a:ea typeface="汉仪中简黑简" panose="00020600040101010101" pitchFamily="18" charset="-122"/>
            </a:rPr>
            <a:t>钢铁行业绿色工厂评价导则</a:t>
          </a:r>
          <a:endParaRPr lang="zh-CN" altLang="en-US" dirty="0">
            <a:latin typeface="汉仪中简黑简" panose="00020600040101010101" pitchFamily="18" charset="-122"/>
            <a:ea typeface="汉仪中简黑简" panose="00020600040101010101" pitchFamily="18" charset="-122"/>
          </a:endParaRPr>
        </a:p>
      </dgm:t>
    </dgm:pt>
    <dgm:pt modelId="{CC278996-77D4-4C9B-83A5-FFFBBD6F6927}" type="parTrans" cxnId="{6B92AB44-543C-4131-AE7E-1C9E0E98FA6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B3F597EC-C16B-4C86-B945-1AAE4D1B59AF}" type="sibTrans" cxnId="{6B92AB44-543C-4131-AE7E-1C9E0E98FA6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7972D7B7-9A46-40EC-84DC-C4AA875A9D0F}">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绿色工厂评价细则  计算机</a:t>
          </a:r>
          <a:endParaRPr lang="zh-CN" altLang="en-US" dirty="0">
            <a:latin typeface="汉仪中简黑简" panose="00020600040101010101" pitchFamily="18" charset="-122"/>
            <a:ea typeface="汉仪中简黑简" panose="00020600040101010101" pitchFamily="18" charset="-122"/>
          </a:endParaRPr>
        </a:p>
      </dgm:t>
    </dgm:pt>
    <dgm:pt modelId="{EC1800FD-68BE-45BD-9E60-6F4B3945730A}" type="parTrans" cxnId="{20BEC0A1-3AAB-483F-8CB8-11FDB83D2DB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1FE38B8A-0C7B-4D27-AFF8-ACBDFFBC3231}" type="sibTrans" cxnId="{20BEC0A1-3AAB-483F-8CB8-11FDB83D2DB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C7E0915-36CB-4DFB-AB3C-EF38516D8FDC}">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绿色工厂评价细则  液晶面板</a:t>
          </a:r>
          <a:endParaRPr lang="zh-CN" altLang="en-US" dirty="0">
            <a:latin typeface="汉仪中简黑简" panose="00020600040101010101" pitchFamily="18" charset="-122"/>
            <a:ea typeface="汉仪中简黑简" panose="00020600040101010101" pitchFamily="18" charset="-122"/>
          </a:endParaRPr>
        </a:p>
      </dgm:t>
    </dgm:pt>
    <dgm:pt modelId="{AEFD1B17-BD81-4D20-8690-FD6D5FD98D5C}" type="parTrans" cxnId="{A47744C2-B3D2-4AE5-BED2-97F671375F5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AE6CC2CD-15B9-4938-ADAB-922AB82476DC}" type="sibTrans" cxnId="{A47744C2-B3D2-4AE5-BED2-97F671375F5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57C27DFC-B555-465D-88AB-6FEEF01FA3B3}">
      <dgm:prSet phldrT="[文本]"/>
      <dgm:spPr/>
      <dgm:t>
        <a:bodyPr/>
        <a:lstStyle/>
        <a:p>
          <a:r>
            <a:rPr lang="en-US" altLang="zh-CN" dirty="0" smtClean="0">
              <a:latin typeface="汉仪中简黑简" panose="00020600040101010101" pitchFamily="18" charset="-122"/>
              <a:ea typeface="汉仪中简黑简" panose="00020600040101010101" pitchFamily="18" charset="-122"/>
            </a:rPr>
            <a:t>……</a:t>
          </a:r>
          <a:endParaRPr lang="zh-CN" altLang="en-US" dirty="0">
            <a:latin typeface="汉仪中简黑简" panose="00020600040101010101" pitchFamily="18" charset="-122"/>
            <a:ea typeface="汉仪中简黑简" panose="00020600040101010101" pitchFamily="18" charset="-122"/>
          </a:endParaRPr>
        </a:p>
      </dgm:t>
    </dgm:pt>
    <dgm:pt modelId="{69A2589E-5FEE-490F-BD60-548915764498}" type="parTrans" cxnId="{7A1D8673-37FC-4A9E-B8A0-ED807074EE1F}">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8871917-EE6C-45EB-A837-560EA18E184B}" type="sibTrans" cxnId="{7A1D8673-37FC-4A9E-B8A0-ED807074EE1F}">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FCB547BF-8824-4A1A-B3D7-B3C17AE5223A}">
      <dgm:prSet phldrT="[文本]"/>
      <dgm:spPr/>
      <dgm:t>
        <a:bodyPr/>
        <a:lstStyle/>
        <a:p>
          <a:r>
            <a:rPr lang="en-US" altLang="zh-CN" dirty="0" smtClean="0">
              <a:latin typeface="汉仪中简黑简" panose="00020600040101010101" pitchFamily="18" charset="-122"/>
              <a:ea typeface="汉仪中简黑简" panose="00020600040101010101" pitchFamily="18" charset="-122"/>
            </a:rPr>
            <a:t>……</a:t>
          </a:r>
          <a:endParaRPr lang="zh-CN" altLang="en-US" dirty="0">
            <a:latin typeface="汉仪中简黑简" panose="00020600040101010101" pitchFamily="18" charset="-122"/>
            <a:ea typeface="汉仪中简黑简" panose="00020600040101010101" pitchFamily="18" charset="-122"/>
          </a:endParaRPr>
        </a:p>
      </dgm:t>
    </dgm:pt>
    <dgm:pt modelId="{9C36FA3B-D1E1-4ECE-8242-F13C7310AAE6}" type="parTrans" cxnId="{23D90F84-66C2-4326-BBEE-3997A0C883F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94AC8993-4B96-4DCA-B77E-8BD0AAE90B30}" type="sibTrans" cxnId="{23D90F84-66C2-4326-BBEE-3997A0C883F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D3C0E4EF-8955-4C5E-8937-F6DB66D6627B}">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绿色工厂评价细则  合成氨</a:t>
          </a:r>
          <a:endParaRPr lang="zh-CN" altLang="en-US" dirty="0">
            <a:latin typeface="汉仪中简黑简" panose="00020600040101010101" pitchFamily="18" charset="-122"/>
            <a:ea typeface="汉仪中简黑简" panose="00020600040101010101" pitchFamily="18" charset="-122"/>
          </a:endParaRPr>
        </a:p>
      </dgm:t>
    </dgm:pt>
    <dgm:pt modelId="{FEE59759-A455-4D13-A215-CB0244E65F46}" type="parTrans" cxnId="{BA947FDC-9AF0-4261-A03B-421CDBC559EA}">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FC7ABA27-D7E9-4DCD-BB06-8A00D51EFB42}" type="sibTrans" cxnId="{BA947FDC-9AF0-4261-A03B-421CDBC559EA}">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30B279D-E963-4FC2-B928-D8DDB3013E0F}">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绿色工厂评价细则  塑料及合成树脂</a:t>
          </a:r>
          <a:endParaRPr lang="zh-CN" altLang="en-US" dirty="0">
            <a:latin typeface="汉仪中简黑简" panose="00020600040101010101" pitchFamily="18" charset="-122"/>
            <a:ea typeface="汉仪中简黑简" panose="00020600040101010101" pitchFamily="18" charset="-122"/>
          </a:endParaRPr>
        </a:p>
      </dgm:t>
    </dgm:pt>
    <dgm:pt modelId="{0F707A6F-F4D6-4B61-A54C-460D5B3376F7}" type="parTrans" cxnId="{3E125087-AC21-4B26-895D-39693264194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7A1AC76E-DEB2-4398-8A6A-CA5BE0A420E7}" type="sibTrans" cxnId="{3E125087-AC21-4B26-895D-39693264194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774FF8F4-CA44-449B-8A6B-8665AC964345}">
      <dgm:prSet phldrT="[文本]"/>
      <dgm:spPr/>
      <dgm:t>
        <a:bodyPr/>
        <a:lstStyle/>
        <a:p>
          <a:r>
            <a:rPr lang="en-US" altLang="zh-CN" dirty="0" smtClean="0">
              <a:latin typeface="汉仪中简黑简" panose="00020600040101010101" pitchFamily="18" charset="-122"/>
              <a:ea typeface="汉仪中简黑简" panose="00020600040101010101" pitchFamily="18" charset="-122"/>
            </a:rPr>
            <a:t>……</a:t>
          </a:r>
          <a:endParaRPr lang="zh-CN" altLang="en-US" dirty="0">
            <a:latin typeface="汉仪中简黑简" panose="00020600040101010101" pitchFamily="18" charset="-122"/>
            <a:ea typeface="汉仪中简黑简" panose="00020600040101010101" pitchFamily="18" charset="-122"/>
          </a:endParaRPr>
        </a:p>
      </dgm:t>
    </dgm:pt>
    <dgm:pt modelId="{997DCCA0-7FC5-48E5-A16A-CBC6A06EFDBE}" type="parTrans" cxnId="{FDC36982-5637-4211-9C8F-B03277374606}">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9B157A64-1386-4D39-A644-6B62EF95D5B3}" type="sibTrans" cxnId="{FDC36982-5637-4211-9C8F-B03277374606}">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BFD7860D-3722-4697-9A39-A515E6B7F2CD}" type="pres">
      <dgm:prSet presAssocID="{BA1D3CC3-7578-4AC2-8255-C7751F1B6222}" presName="hierChild1" presStyleCnt="0">
        <dgm:presLayoutVars>
          <dgm:orgChart val="1"/>
          <dgm:chPref val="1"/>
          <dgm:dir/>
          <dgm:animOne val="branch"/>
          <dgm:animLvl val="lvl"/>
          <dgm:resizeHandles/>
        </dgm:presLayoutVars>
      </dgm:prSet>
      <dgm:spPr/>
      <dgm:t>
        <a:bodyPr/>
        <a:lstStyle/>
        <a:p>
          <a:endParaRPr lang="zh-CN" altLang="en-US"/>
        </a:p>
      </dgm:t>
    </dgm:pt>
    <dgm:pt modelId="{6D902178-1F6A-4C82-B367-6AA55312DAD2}" type="pres">
      <dgm:prSet presAssocID="{3119E818-9F6A-4E8B-83AA-1CEAA90A5286}" presName="hierRoot1" presStyleCnt="0">
        <dgm:presLayoutVars>
          <dgm:hierBranch val="init"/>
        </dgm:presLayoutVars>
      </dgm:prSet>
      <dgm:spPr/>
      <dgm:t>
        <a:bodyPr/>
        <a:lstStyle/>
        <a:p>
          <a:endParaRPr lang="zh-CN" altLang="en-US"/>
        </a:p>
      </dgm:t>
    </dgm:pt>
    <dgm:pt modelId="{C8B306E7-1BF7-4200-80C4-9EA0800CD1A7}" type="pres">
      <dgm:prSet presAssocID="{3119E818-9F6A-4E8B-83AA-1CEAA90A5286}" presName="rootComposite1" presStyleCnt="0"/>
      <dgm:spPr/>
      <dgm:t>
        <a:bodyPr/>
        <a:lstStyle/>
        <a:p>
          <a:endParaRPr lang="zh-CN" altLang="en-US"/>
        </a:p>
      </dgm:t>
    </dgm:pt>
    <dgm:pt modelId="{8552B384-5EB0-4702-861E-4A906418977B}" type="pres">
      <dgm:prSet presAssocID="{3119E818-9F6A-4E8B-83AA-1CEAA90A5286}" presName="rootText1" presStyleLbl="node0" presStyleIdx="0" presStyleCnt="1" custScaleX="172413">
        <dgm:presLayoutVars>
          <dgm:chPref val="3"/>
        </dgm:presLayoutVars>
      </dgm:prSet>
      <dgm:spPr/>
      <dgm:t>
        <a:bodyPr/>
        <a:lstStyle/>
        <a:p>
          <a:endParaRPr lang="zh-CN" altLang="en-US"/>
        </a:p>
      </dgm:t>
    </dgm:pt>
    <dgm:pt modelId="{1F88EC43-E182-4FC1-906D-2F72798E949F}" type="pres">
      <dgm:prSet presAssocID="{3119E818-9F6A-4E8B-83AA-1CEAA90A5286}" presName="rootConnector1" presStyleLbl="node1" presStyleIdx="0" presStyleCnt="0"/>
      <dgm:spPr/>
      <dgm:t>
        <a:bodyPr/>
        <a:lstStyle/>
        <a:p>
          <a:endParaRPr lang="zh-CN" altLang="en-US"/>
        </a:p>
      </dgm:t>
    </dgm:pt>
    <dgm:pt modelId="{90C0224E-0910-4B74-99CB-438CEF228BA0}" type="pres">
      <dgm:prSet presAssocID="{3119E818-9F6A-4E8B-83AA-1CEAA90A5286}" presName="hierChild2" presStyleCnt="0"/>
      <dgm:spPr/>
      <dgm:t>
        <a:bodyPr/>
        <a:lstStyle/>
        <a:p>
          <a:endParaRPr lang="zh-CN" altLang="en-US"/>
        </a:p>
      </dgm:t>
    </dgm:pt>
    <dgm:pt modelId="{7989AA3E-516B-49B6-B37C-AAB7C02EB3A7}" type="pres">
      <dgm:prSet presAssocID="{CFCF1174-1ADF-4D6F-B61D-AD5F4033FC3C}" presName="Name37" presStyleLbl="parChTrans1D2" presStyleIdx="0" presStyleCnt="5"/>
      <dgm:spPr/>
      <dgm:t>
        <a:bodyPr/>
        <a:lstStyle/>
        <a:p>
          <a:endParaRPr lang="zh-CN" altLang="en-US"/>
        </a:p>
      </dgm:t>
    </dgm:pt>
    <dgm:pt modelId="{34E9F693-FF0C-48D3-B95A-E1D33E23F693}" type="pres">
      <dgm:prSet presAssocID="{16FC7FE9-DACD-4ED2-817B-0ED66A6D5FE8}" presName="hierRoot2" presStyleCnt="0">
        <dgm:presLayoutVars>
          <dgm:hierBranch val="init"/>
        </dgm:presLayoutVars>
      </dgm:prSet>
      <dgm:spPr/>
      <dgm:t>
        <a:bodyPr/>
        <a:lstStyle/>
        <a:p>
          <a:endParaRPr lang="zh-CN" altLang="en-US"/>
        </a:p>
      </dgm:t>
    </dgm:pt>
    <dgm:pt modelId="{C4B970FB-A2ED-4FAD-883E-1C60EF3190BE}" type="pres">
      <dgm:prSet presAssocID="{16FC7FE9-DACD-4ED2-817B-0ED66A6D5FE8}" presName="rootComposite" presStyleCnt="0"/>
      <dgm:spPr/>
      <dgm:t>
        <a:bodyPr/>
        <a:lstStyle/>
        <a:p>
          <a:endParaRPr lang="zh-CN" altLang="en-US"/>
        </a:p>
      </dgm:t>
    </dgm:pt>
    <dgm:pt modelId="{AEA23F23-4EDD-4AF9-A74D-6C381B89FE73}" type="pres">
      <dgm:prSet presAssocID="{16FC7FE9-DACD-4ED2-817B-0ED66A6D5FE8}" presName="rootText" presStyleLbl="node2" presStyleIdx="0" presStyleCnt="4" custScaleX="172413">
        <dgm:presLayoutVars>
          <dgm:chPref val="3"/>
        </dgm:presLayoutVars>
      </dgm:prSet>
      <dgm:spPr/>
      <dgm:t>
        <a:bodyPr/>
        <a:lstStyle/>
        <a:p>
          <a:endParaRPr lang="zh-CN" altLang="en-US"/>
        </a:p>
      </dgm:t>
    </dgm:pt>
    <dgm:pt modelId="{FB69C850-683C-4C97-9DBB-8E8224B0EE72}" type="pres">
      <dgm:prSet presAssocID="{16FC7FE9-DACD-4ED2-817B-0ED66A6D5FE8}" presName="rootConnector" presStyleLbl="node2" presStyleIdx="0" presStyleCnt="4"/>
      <dgm:spPr/>
      <dgm:t>
        <a:bodyPr/>
        <a:lstStyle/>
        <a:p>
          <a:endParaRPr lang="zh-CN" altLang="en-US"/>
        </a:p>
      </dgm:t>
    </dgm:pt>
    <dgm:pt modelId="{D9B59950-B023-4E6F-ADBB-32EE135863D0}" type="pres">
      <dgm:prSet presAssocID="{16FC7FE9-DACD-4ED2-817B-0ED66A6D5FE8}" presName="hierChild4" presStyleCnt="0"/>
      <dgm:spPr/>
      <dgm:t>
        <a:bodyPr/>
        <a:lstStyle/>
        <a:p>
          <a:endParaRPr lang="zh-CN" altLang="en-US"/>
        </a:p>
      </dgm:t>
    </dgm:pt>
    <dgm:pt modelId="{65F52A31-FB7E-431A-8DA9-C4BAF1C43C7B}" type="pres">
      <dgm:prSet presAssocID="{EC1800FD-68BE-45BD-9E60-6F4B3945730A}" presName="Name37" presStyleLbl="parChTrans1D3" presStyleIdx="0" presStyleCnt="6"/>
      <dgm:spPr/>
      <dgm:t>
        <a:bodyPr/>
        <a:lstStyle/>
        <a:p>
          <a:endParaRPr lang="zh-CN" altLang="en-US"/>
        </a:p>
      </dgm:t>
    </dgm:pt>
    <dgm:pt modelId="{9FB1C385-5BCF-4CB0-90A0-38E0D671D23F}" type="pres">
      <dgm:prSet presAssocID="{7972D7B7-9A46-40EC-84DC-C4AA875A9D0F}" presName="hierRoot2" presStyleCnt="0">
        <dgm:presLayoutVars>
          <dgm:hierBranch val="init"/>
        </dgm:presLayoutVars>
      </dgm:prSet>
      <dgm:spPr/>
      <dgm:t>
        <a:bodyPr/>
        <a:lstStyle/>
        <a:p>
          <a:endParaRPr lang="zh-CN" altLang="en-US"/>
        </a:p>
      </dgm:t>
    </dgm:pt>
    <dgm:pt modelId="{206488C1-EA87-4883-BB59-92EF4A03E82A}" type="pres">
      <dgm:prSet presAssocID="{7972D7B7-9A46-40EC-84DC-C4AA875A9D0F}" presName="rootComposite" presStyleCnt="0"/>
      <dgm:spPr/>
      <dgm:t>
        <a:bodyPr/>
        <a:lstStyle/>
        <a:p>
          <a:endParaRPr lang="zh-CN" altLang="en-US"/>
        </a:p>
      </dgm:t>
    </dgm:pt>
    <dgm:pt modelId="{1D9E2D05-B48F-4C53-8BAF-B83BCBC79149}" type="pres">
      <dgm:prSet presAssocID="{7972D7B7-9A46-40EC-84DC-C4AA875A9D0F}" presName="rootText" presStyleLbl="node3" presStyleIdx="0" presStyleCnt="6" custScaleX="172413">
        <dgm:presLayoutVars>
          <dgm:chPref val="3"/>
        </dgm:presLayoutVars>
      </dgm:prSet>
      <dgm:spPr/>
      <dgm:t>
        <a:bodyPr/>
        <a:lstStyle/>
        <a:p>
          <a:endParaRPr lang="zh-CN" altLang="en-US"/>
        </a:p>
      </dgm:t>
    </dgm:pt>
    <dgm:pt modelId="{D51C8FBF-B299-47C8-B345-50D6A1D364CF}" type="pres">
      <dgm:prSet presAssocID="{7972D7B7-9A46-40EC-84DC-C4AA875A9D0F}" presName="rootConnector" presStyleLbl="node3" presStyleIdx="0" presStyleCnt="6"/>
      <dgm:spPr/>
      <dgm:t>
        <a:bodyPr/>
        <a:lstStyle/>
        <a:p>
          <a:endParaRPr lang="zh-CN" altLang="en-US"/>
        </a:p>
      </dgm:t>
    </dgm:pt>
    <dgm:pt modelId="{83B39A4B-6DAB-4B6F-A754-9F619F9667AA}" type="pres">
      <dgm:prSet presAssocID="{7972D7B7-9A46-40EC-84DC-C4AA875A9D0F}" presName="hierChild4" presStyleCnt="0"/>
      <dgm:spPr/>
      <dgm:t>
        <a:bodyPr/>
        <a:lstStyle/>
        <a:p>
          <a:endParaRPr lang="zh-CN" altLang="en-US"/>
        </a:p>
      </dgm:t>
    </dgm:pt>
    <dgm:pt modelId="{36F4E0CA-7F39-473C-8990-49C1684A4621}" type="pres">
      <dgm:prSet presAssocID="{7972D7B7-9A46-40EC-84DC-C4AA875A9D0F}" presName="hierChild5" presStyleCnt="0"/>
      <dgm:spPr/>
      <dgm:t>
        <a:bodyPr/>
        <a:lstStyle/>
        <a:p>
          <a:endParaRPr lang="zh-CN" altLang="en-US"/>
        </a:p>
      </dgm:t>
    </dgm:pt>
    <dgm:pt modelId="{726F3255-B198-423C-A2C0-A7C4F889F603}" type="pres">
      <dgm:prSet presAssocID="{AEFD1B17-BD81-4D20-8690-FD6D5FD98D5C}" presName="Name37" presStyleLbl="parChTrans1D3" presStyleIdx="1" presStyleCnt="6"/>
      <dgm:spPr/>
      <dgm:t>
        <a:bodyPr/>
        <a:lstStyle/>
        <a:p>
          <a:endParaRPr lang="zh-CN" altLang="en-US"/>
        </a:p>
      </dgm:t>
    </dgm:pt>
    <dgm:pt modelId="{F9FBE687-4045-4946-AACC-D75C9DA55253}" type="pres">
      <dgm:prSet presAssocID="{3C7E0915-36CB-4DFB-AB3C-EF38516D8FDC}" presName="hierRoot2" presStyleCnt="0">
        <dgm:presLayoutVars>
          <dgm:hierBranch val="init"/>
        </dgm:presLayoutVars>
      </dgm:prSet>
      <dgm:spPr/>
      <dgm:t>
        <a:bodyPr/>
        <a:lstStyle/>
        <a:p>
          <a:endParaRPr lang="zh-CN" altLang="en-US"/>
        </a:p>
      </dgm:t>
    </dgm:pt>
    <dgm:pt modelId="{8EDA04C4-EDDA-4E67-AD2E-A942A8E3B30F}" type="pres">
      <dgm:prSet presAssocID="{3C7E0915-36CB-4DFB-AB3C-EF38516D8FDC}" presName="rootComposite" presStyleCnt="0"/>
      <dgm:spPr/>
      <dgm:t>
        <a:bodyPr/>
        <a:lstStyle/>
        <a:p>
          <a:endParaRPr lang="zh-CN" altLang="en-US"/>
        </a:p>
      </dgm:t>
    </dgm:pt>
    <dgm:pt modelId="{14E21E3E-132B-432D-BC79-C9382D28CBD6}" type="pres">
      <dgm:prSet presAssocID="{3C7E0915-36CB-4DFB-AB3C-EF38516D8FDC}" presName="rootText" presStyleLbl="node3" presStyleIdx="1" presStyleCnt="6" custScaleX="172413">
        <dgm:presLayoutVars>
          <dgm:chPref val="3"/>
        </dgm:presLayoutVars>
      </dgm:prSet>
      <dgm:spPr/>
      <dgm:t>
        <a:bodyPr/>
        <a:lstStyle/>
        <a:p>
          <a:endParaRPr lang="zh-CN" altLang="en-US"/>
        </a:p>
      </dgm:t>
    </dgm:pt>
    <dgm:pt modelId="{8F513E00-326F-4378-845B-A43CFE0C2354}" type="pres">
      <dgm:prSet presAssocID="{3C7E0915-36CB-4DFB-AB3C-EF38516D8FDC}" presName="rootConnector" presStyleLbl="node3" presStyleIdx="1" presStyleCnt="6"/>
      <dgm:spPr/>
      <dgm:t>
        <a:bodyPr/>
        <a:lstStyle/>
        <a:p>
          <a:endParaRPr lang="zh-CN" altLang="en-US"/>
        </a:p>
      </dgm:t>
    </dgm:pt>
    <dgm:pt modelId="{53CD517B-9140-4843-A245-E54B4B78E7A2}" type="pres">
      <dgm:prSet presAssocID="{3C7E0915-36CB-4DFB-AB3C-EF38516D8FDC}" presName="hierChild4" presStyleCnt="0"/>
      <dgm:spPr/>
      <dgm:t>
        <a:bodyPr/>
        <a:lstStyle/>
        <a:p>
          <a:endParaRPr lang="zh-CN" altLang="en-US"/>
        </a:p>
      </dgm:t>
    </dgm:pt>
    <dgm:pt modelId="{922CF6BE-9AFC-4621-93D8-DD3154A02C82}" type="pres">
      <dgm:prSet presAssocID="{3C7E0915-36CB-4DFB-AB3C-EF38516D8FDC}" presName="hierChild5" presStyleCnt="0"/>
      <dgm:spPr/>
      <dgm:t>
        <a:bodyPr/>
        <a:lstStyle/>
        <a:p>
          <a:endParaRPr lang="zh-CN" altLang="en-US"/>
        </a:p>
      </dgm:t>
    </dgm:pt>
    <dgm:pt modelId="{3F74A5EF-366A-4B38-970B-AA987A2D3F89}" type="pres">
      <dgm:prSet presAssocID="{69A2589E-5FEE-490F-BD60-548915764498}" presName="Name37" presStyleLbl="parChTrans1D3" presStyleIdx="2" presStyleCnt="6"/>
      <dgm:spPr/>
      <dgm:t>
        <a:bodyPr/>
        <a:lstStyle/>
        <a:p>
          <a:endParaRPr lang="zh-CN" altLang="en-US"/>
        </a:p>
      </dgm:t>
    </dgm:pt>
    <dgm:pt modelId="{BE8FA04C-1884-4804-AE10-DCF605FB4CEA}" type="pres">
      <dgm:prSet presAssocID="{57C27DFC-B555-465D-88AB-6FEEF01FA3B3}" presName="hierRoot2" presStyleCnt="0">
        <dgm:presLayoutVars>
          <dgm:hierBranch val="init"/>
        </dgm:presLayoutVars>
      </dgm:prSet>
      <dgm:spPr/>
      <dgm:t>
        <a:bodyPr/>
        <a:lstStyle/>
        <a:p>
          <a:endParaRPr lang="zh-CN" altLang="en-US"/>
        </a:p>
      </dgm:t>
    </dgm:pt>
    <dgm:pt modelId="{295B5A20-DB47-4B19-8B76-FAB75EA8D11C}" type="pres">
      <dgm:prSet presAssocID="{57C27DFC-B555-465D-88AB-6FEEF01FA3B3}" presName="rootComposite" presStyleCnt="0"/>
      <dgm:spPr/>
      <dgm:t>
        <a:bodyPr/>
        <a:lstStyle/>
        <a:p>
          <a:endParaRPr lang="zh-CN" altLang="en-US"/>
        </a:p>
      </dgm:t>
    </dgm:pt>
    <dgm:pt modelId="{FC3A9EAB-CBCA-4FD9-B8FF-CDBE9C89332A}" type="pres">
      <dgm:prSet presAssocID="{57C27DFC-B555-465D-88AB-6FEEF01FA3B3}" presName="rootText" presStyleLbl="node3" presStyleIdx="2" presStyleCnt="6" custScaleX="172413">
        <dgm:presLayoutVars>
          <dgm:chPref val="3"/>
        </dgm:presLayoutVars>
      </dgm:prSet>
      <dgm:spPr/>
      <dgm:t>
        <a:bodyPr/>
        <a:lstStyle/>
        <a:p>
          <a:endParaRPr lang="zh-CN" altLang="en-US"/>
        </a:p>
      </dgm:t>
    </dgm:pt>
    <dgm:pt modelId="{2A6E2BFC-9CBE-482E-88A2-44F363CF2B07}" type="pres">
      <dgm:prSet presAssocID="{57C27DFC-B555-465D-88AB-6FEEF01FA3B3}" presName="rootConnector" presStyleLbl="node3" presStyleIdx="2" presStyleCnt="6"/>
      <dgm:spPr/>
      <dgm:t>
        <a:bodyPr/>
        <a:lstStyle/>
        <a:p>
          <a:endParaRPr lang="zh-CN" altLang="en-US"/>
        </a:p>
      </dgm:t>
    </dgm:pt>
    <dgm:pt modelId="{AF421613-3C7A-42AE-B393-5F58E776EA33}" type="pres">
      <dgm:prSet presAssocID="{57C27DFC-B555-465D-88AB-6FEEF01FA3B3}" presName="hierChild4" presStyleCnt="0"/>
      <dgm:spPr/>
      <dgm:t>
        <a:bodyPr/>
        <a:lstStyle/>
        <a:p>
          <a:endParaRPr lang="zh-CN" altLang="en-US"/>
        </a:p>
      </dgm:t>
    </dgm:pt>
    <dgm:pt modelId="{13F2909A-6C82-4D73-AED3-F201FFBCA8BA}" type="pres">
      <dgm:prSet presAssocID="{57C27DFC-B555-465D-88AB-6FEEF01FA3B3}" presName="hierChild5" presStyleCnt="0"/>
      <dgm:spPr/>
      <dgm:t>
        <a:bodyPr/>
        <a:lstStyle/>
        <a:p>
          <a:endParaRPr lang="zh-CN" altLang="en-US"/>
        </a:p>
      </dgm:t>
    </dgm:pt>
    <dgm:pt modelId="{FA03F891-21E3-4480-A3EA-B0EC609A8FCC}" type="pres">
      <dgm:prSet presAssocID="{16FC7FE9-DACD-4ED2-817B-0ED66A6D5FE8}" presName="hierChild5" presStyleCnt="0"/>
      <dgm:spPr/>
      <dgm:t>
        <a:bodyPr/>
        <a:lstStyle/>
        <a:p>
          <a:endParaRPr lang="zh-CN" altLang="en-US"/>
        </a:p>
      </dgm:t>
    </dgm:pt>
    <dgm:pt modelId="{1F753CE7-B968-4E25-BCDD-E196385BE572}" type="pres">
      <dgm:prSet presAssocID="{6BF8D59F-9E58-42B8-BE69-571C9F5AD65B}" presName="Name37" presStyleLbl="parChTrans1D2" presStyleIdx="1" presStyleCnt="5"/>
      <dgm:spPr/>
      <dgm:t>
        <a:bodyPr/>
        <a:lstStyle/>
        <a:p>
          <a:endParaRPr lang="zh-CN" altLang="en-US"/>
        </a:p>
      </dgm:t>
    </dgm:pt>
    <dgm:pt modelId="{8F519D26-A356-48E6-9C67-762E9D52426F}" type="pres">
      <dgm:prSet presAssocID="{86F01C48-2574-4E78-8DED-BF043074FD48}" presName="hierRoot2" presStyleCnt="0">
        <dgm:presLayoutVars>
          <dgm:hierBranch val="init"/>
        </dgm:presLayoutVars>
      </dgm:prSet>
      <dgm:spPr/>
      <dgm:t>
        <a:bodyPr/>
        <a:lstStyle/>
        <a:p>
          <a:endParaRPr lang="zh-CN" altLang="en-US"/>
        </a:p>
      </dgm:t>
    </dgm:pt>
    <dgm:pt modelId="{435F7BF5-7947-4A3F-B145-2F0030F09F84}" type="pres">
      <dgm:prSet presAssocID="{86F01C48-2574-4E78-8DED-BF043074FD48}" presName="rootComposite" presStyleCnt="0"/>
      <dgm:spPr/>
      <dgm:t>
        <a:bodyPr/>
        <a:lstStyle/>
        <a:p>
          <a:endParaRPr lang="zh-CN" altLang="en-US"/>
        </a:p>
      </dgm:t>
    </dgm:pt>
    <dgm:pt modelId="{38FFBBB7-6D99-4ED8-B12F-952AC395462E}" type="pres">
      <dgm:prSet presAssocID="{86F01C48-2574-4E78-8DED-BF043074FD48}" presName="rootText" presStyleLbl="node2" presStyleIdx="1" presStyleCnt="4" custScaleX="172413">
        <dgm:presLayoutVars>
          <dgm:chPref val="3"/>
        </dgm:presLayoutVars>
      </dgm:prSet>
      <dgm:spPr/>
      <dgm:t>
        <a:bodyPr/>
        <a:lstStyle/>
        <a:p>
          <a:endParaRPr lang="zh-CN" altLang="en-US"/>
        </a:p>
      </dgm:t>
    </dgm:pt>
    <dgm:pt modelId="{C7241FC2-831F-48F7-91BD-9090A47B3999}" type="pres">
      <dgm:prSet presAssocID="{86F01C48-2574-4E78-8DED-BF043074FD48}" presName="rootConnector" presStyleLbl="node2" presStyleIdx="1" presStyleCnt="4"/>
      <dgm:spPr/>
      <dgm:t>
        <a:bodyPr/>
        <a:lstStyle/>
        <a:p>
          <a:endParaRPr lang="zh-CN" altLang="en-US"/>
        </a:p>
      </dgm:t>
    </dgm:pt>
    <dgm:pt modelId="{975F1533-2EB9-4FC0-AE7D-A58B026EFBC3}" type="pres">
      <dgm:prSet presAssocID="{86F01C48-2574-4E78-8DED-BF043074FD48}" presName="hierChild4" presStyleCnt="0"/>
      <dgm:spPr/>
      <dgm:t>
        <a:bodyPr/>
        <a:lstStyle/>
        <a:p>
          <a:endParaRPr lang="zh-CN" altLang="en-US"/>
        </a:p>
      </dgm:t>
    </dgm:pt>
    <dgm:pt modelId="{DA9A1D2C-BD55-4D39-AF0C-0F5CC2B1EAB1}" type="pres">
      <dgm:prSet presAssocID="{FEE59759-A455-4D13-A215-CB0244E65F46}" presName="Name37" presStyleLbl="parChTrans1D3" presStyleIdx="3" presStyleCnt="6"/>
      <dgm:spPr/>
      <dgm:t>
        <a:bodyPr/>
        <a:lstStyle/>
        <a:p>
          <a:endParaRPr lang="zh-CN" altLang="en-US"/>
        </a:p>
      </dgm:t>
    </dgm:pt>
    <dgm:pt modelId="{7563D9FF-C539-45E2-93DF-376F3A733255}" type="pres">
      <dgm:prSet presAssocID="{D3C0E4EF-8955-4C5E-8937-F6DB66D6627B}" presName="hierRoot2" presStyleCnt="0">
        <dgm:presLayoutVars>
          <dgm:hierBranch val="init"/>
        </dgm:presLayoutVars>
      </dgm:prSet>
      <dgm:spPr/>
      <dgm:t>
        <a:bodyPr/>
        <a:lstStyle/>
        <a:p>
          <a:endParaRPr lang="zh-CN" altLang="en-US"/>
        </a:p>
      </dgm:t>
    </dgm:pt>
    <dgm:pt modelId="{4F8784EF-8C75-4FC6-8A8B-D960A12F6434}" type="pres">
      <dgm:prSet presAssocID="{D3C0E4EF-8955-4C5E-8937-F6DB66D6627B}" presName="rootComposite" presStyleCnt="0"/>
      <dgm:spPr/>
      <dgm:t>
        <a:bodyPr/>
        <a:lstStyle/>
        <a:p>
          <a:endParaRPr lang="zh-CN" altLang="en-US"/>
        </a:p>
      </dgm:t>
    </dgm:pt>
    <dgm:pt modelId="{7F0721C0-CBC3-453D-9C5A-998DDB2F9143}" type="pres">
      <dgm:prSet presAssocID="{D3C0E4EF-8955-4C5E-8937-F6DB66D6627B}" presName="rootText" presStyleLbl="node3" presStyleIdx="3" presStyleCnt="6" custScaleX="172413">
        <dgm:presLayoutVars>
          <dgm:chPref val="3"/>
        </dgm:presLayoutVars>
      </dgm:prSet>
      <dgm:spPr/>
      <dgm:t>
        <a:bodyPr/>
        <a:lstStyle/>
        <a:p>
          <a:endParaRPr lang="zh-CN" altLang="en-US"/>
        </a:p>
      </dgm:t>
    </dgm:pt>
    <dgm:pt modelId="{AD28EEEA-BA78-4570-A0E3-9AC303F4DC35}" type="pres">
      <dgm:prSet presAssocID="{D3C0E4EF-8955-4C5E-8937-F6DB66D6627B}" presName="rootConnector" presStyleLbl="node3" presStyleIdx="3" presStyleCnt="6"/>
      <dgm:spPr/>
      <dgm:t>
        <a:bodyPr/>
        <a:lstStyle/>
        <a:p>
          <a:endParaRPr lang="zh-CN" altLang="en-US"/>
        </a:p>
      </dgm:t>
    </dgm:pt>
    <dgm:pt modelId="{BAACCEB8-E813-490F-9F2A-E282396364A1}" type="pres">
      <dgm:prSet presAssocID="{D3C0E4EF-8955-4C5E-8937-F6DB66D6627B}" presName="hierChild4" presStyleCnt="0"/>
      <dgm:spPr/>
      <dgm:t>
        <a:bodyPr/>
        <a:lstStyle/>
        <a:p>
          <a:endParaRPr lang="zh-CN" altLang="en-US"/>
        </a:p>
      </dgm:t>
    </dgm:pt>
    <dgm:pt modelId="{57643DB3-94E4-4480-8F8C-0FD8976ADEC3}" type="pres">
      <dgm:prSet presAssocID="{D3C0E4EF-8955-4C5E-8937-F6DB66D6627B}" presName="hierChild5" presStyleCnt="0"/>
      <dgm:spPr/>
      <dgm:t>
        <a:bodyPr/>
        <a:lstStyle/>
        <a:p>
          <a:endParaRPr lang="zh-CN" altLang="en-US"/>
        </a:p>
      </dgm:t>
    </dgm:pt>
    <dgm:pt modelId="{489DA406-F470-4920-A774-BE59F925DB94}" type="pres">
      <dgm:prSet presAssocID="{0F707A6F-F4D6-4B61-A54C-460D5B3376F7}" presName="Name37" presStyleLbl="parChTrans1D3" presStyleIdx="4" presStyleCnt="6"/>
      <dgm:spPr/>
      <dgm:t>
        <a:bodyPr/>
        <a:lstStyle/>
        <a:p>
          <a:endParaRPr lang="zh-CN" altLang="en-US"/>
        </a:p>
      </dgm:t>
    </dgm:pt>
    <dgm:pt modelId="{14167874-2749-46E4-9199-472195DC60B4}" type="pres">
      <dgm:prSet presAssocID="{830B279D-E963-4FC2-B928-D8DDB3013E0F}" presName="hierRoot2" presStyleCnt="0">
        <dgm:presLayoutVars>
          <dgm:hierBranch val="init"/>
        </dgm:presLayoutVars>
      </dgm:prSet>
      <dgm:spPr/>
      <dgm:t>
        <a:bodyPr/>
        <a:lstStyle/>
        <a:p>
          <a:endParaRPr lang="zh-CN" altLang="en-US"/>
        </a:p>
      </dgm:t>
    </dgm:pt>
    <dgm:pt modelId="{3FF5F590-C6F4-4C9E-9E11-DF3BDB05B763}" type="pres">
      <dgm:prSet presAssocID="{830B279D-E963-4FC2-B928-D8DDB3013E0F}" presName="rootComposite" presStyleCnt="0"/>
      <dgm:spPr/>
      <dgm:t>
        <a:bodyPr/>
        <a:lstStyle/>
        <a:p>
          <a:endParaRPr lang="zh-CN" altLang="en-US"/>
        </a:p>
      </dgm:t>
    </dgm:pt>
    <dgm:pt modelId="{D8C71741-867F-459E-93EF-1E5A66EA028E}" type="pres">
      <dgm:prSet presAssocID="{830B279D-E963-4FC2-B928-D8DDB3013E0F}" presName="rootText" presStyleLbl="node3" presStyleIdx="4" presStyleCnt="6" custScaleX="172413">
        <dgm:presLayoutVars>
          <dgm:chPref val="3"/>
        </dgm:presLayoutVars>
      </dgm:prSet>
      <dgm:spPr/>
      <dgm:t>
        <a:bodyPr/>
        <a:lstStyle/>
        <a:p>
          <a:endParaRPr lang="zh-CN" altLang="en-US"/>
        </a:p>
      </dgm:t>
    </dgm:pt>
    <dgm:pt modelId="{7D2AB64E-33C0-49DD-B974-2C22299D002F}" type="pres">
      <dgm:prSet presAssocID="{830B279D-E963-4FC2-B928-D8DDB3013E0F}" presName="rootConnector" presStyleLbl="node3" presStyleIdx="4" presStyleCnt="6"/>
      <dgm:spPr/>
      <dgm:t>
        <a:bodyPr/>
        <a:lstStyle/>
        <a:p>
          <a:endParaRPr lang="zh-CN" altLang="en-US"/>
        </a:p>
      </dgm:t>
    </dgm:pt>
    <dgm:pt modelId="{49E9A60A-5088-455A-A3C3-933709A3342D}" type="pres">
      <dgm:prSet presAssocID="{830B279D-E963-4FC2-B928-D8DDB3013E0F}" presName="hierChild4" presStyleCnt="0"/>
      <dgm:spPr/>
      <dgm:t>
        <a:bodyPr/>
        <a:lstStyle/>
        <a:p>
          <a:endParaRPr lang="zh-CN" altLang="en-US"/>
        </a:p>
      </dgm:t>
    </dgm:pt>
    <dgm:pt modelId="{551CA760-5B38-4A20-9432-47F1D8729CB8}" type="pres">
      <dgm:prSet presAssocID="{830B279D-E963-4FC2-B928-D8DDB3013E0F}" presName="hierChild5" presStyleCnt="0"/>
      <dgm:spPr/>
      <dgm:t>
        <a:bodyPr/>
        <a:lstStyle/>
        <a:p>
          <a:endParaRPr lang="zh-CN" altLang="en-US"/>
        </a:p>
      </dgm:t>
    </dgm:pt>
    <dgm:pt modelId="{DFB1D390-B6EB-4344-8EA9-C54EA97379AF}" type="pres">
      <dgm:prSet presAssocID="{997DCCA0-7FC5-48E5-A16A-CBC6A06EFDBE}" presName="Name37" presStyleLbl="parChTrans1D3" presStyleIdx="5" presStyleCnt="6"/>
      <dgm:spPr/>
      <dgm:t>
        <a:bodyPr/>
        <a:lstStyle/>
        <a:p>
          <a:endParaRPr lang="zh-CN" altLang="en-US"/>
        </a:p>
      </dgm:t>
    </dgm:pt>
    <dgm:pt modelId="{9AE975CC-F1EA-4E29-A3C6-196B459CFB28}" type="pres">
      <dgm:prSet presAssocID="{774FF8F4-CA44-449B-8A6B-8665AC964345}" presName="hierRoot2" presStyleCnt="0">
        <dgm:presLayoutVars>
          <dgm:hierBranch val="init"/>
        </dgm:presLayoutVars>
      </dgm:prSet>
      <dgm:spPr/>
      <dgm:t>
        <a:bodyPr/>
        <a:lstStyle/>
        <a:p>
          <a:endParaRPr lang="zh-CN" altLang="en-US"/>
        </a:p>
      </dgm:t>
    </dgm:pt>
    <dgm:pt modelId="{D64BDBA2-21B8-40A3-86CF-5AF2FAF2097A}" type="pres">
      <dgm:prSet presAssocID="{774FF8F4-CA44-449B-8A6B-8665AC964345}" presName="rootComposite" presStyleCnt="0"/>
      <dgm:spPr/>
      <dgm:t>
        <a:bodyPr/>
        <a:lstStyle/>
        <a:p>
          <a:endParaRPr lang="zh-CN" altLang="en-US"/>
        </a:p>
      </dgm:t>
    </dgm:pt>
    <dgm:pt modelId="{275DA155-AEC5-4A78-BAED-0C55E03A638F}" type="pres">
      <dgm:prSet presAssocID="{774FF8F4-CA44-449B-8A6B-8665AC964345}" presName="rootText" presStyleLbl="node3" presStyleIdx="5" presStyleCnt="6" custScaleX="172413">
        <dgm:presLayoutVars>
          <dgm:chPref val="3"/>
        </dgm:presLayoutVars>
      </dgm:prSet>
      <dgm:spPr/>
      <dgm:t>
        <a:bodyPr/>
        <a:lstStyle/>
        <a:p>
          <a:endParaRPr lang="zh-CN" altLang="en-US"/>
        </a:p>
      </dgm:t>
    </dgm:pt>
    <dgm:pt modelId="{5A703737-D9AE-4D79-857A-9F3B46E9A995}" type="pres">
      <dgm:prSet presAssocID="{774FF8F4-CA44-449B-8A6B-8665AC964345}" presName="rootConnector" presStyleLbl="node3" presStyleIdx="5" presStyleCnt="6"/>
      <dgm:spPr/>
      <dgm:t>
        <a:bodyPr/>
        <a:lstStyle/>
        <a:p>
          <a:endParaRPr lang="zh-CN" altLang="en-US"/>
        </a:p>
      </dgm:t>
    </dgm:pt>
    <dgm:pt modelId="{B86EC93E-8644-49F1-BE78-23D460FC13BA}" type="pres">
      <dgm:prSet presAssocID="{774FF8F4-CA44-449B-8A6B-8665AC964345}" presName="hierChild4" presStyleCnt="0"/>
      <dgm:spPr/>
      <dgm:t>
        <a:bodyPr/>
        <a:lstStyle/>
        <a:p>
          <a:endParaRPr lang="zh-CN" altLang="en-US"/>
        </a:p>
      </dgm:t>
    </dgm:pt>
    <dgm:pt modelId="{7247BDE7-7BD0-4B0C-BE3D-F8A47217DD29}" type="pres">
      <dgm:prSet presAssocID="{774FF8F4-CA44-449B-8A6B-8665AC964345}" presName="hierChild5" presStyleCnt="0"/>
      <dgm:spPr/>
      <dgm:t>
        <a:bodyPr/>
        <a:lstStyle/>
        <a:p>
          <a:endParaRPr lang="zh-CN" altLang="en-US"/>
        </a:p>
      </dgm:t>
    </dgm:pt>
    <dgm:pt modelId="{A850472F-074A-42B6-9C62-7E266C0BF9CC}" type="pres">
      <dgm:prSet presAssocID="{86F01C48-2574-4E78-8DED-BF043074FD48}" presName="hierChild5" presStyleCnt="0"/>
      <dgm:spPr/>
      <dgm:t>
        <a:bodyPr/>
        <a:lstStyle/>
        <a:p>
          <a:endParaRPr lang="zh-CN" altLang="en-US"/>
        </a:p>
      </dgm:t>
    </dgm:pt>
    <dgm:pt modelId="{A950A603-4F05-463C-8FFD-C7792A8A7D26}" type="pres">
      <dgm:prSet presAssocID="{CC278996-77D4-4C9B-83A5-FFFBBD6F6927}" presName="Name37" presStyleLbl="parChTrans1D2" presStyleIdx="2" presStyleCnt="5"/>
      <dgm:spPr/>
      <dgm:t>
        <a:bodyPr/>
        <a:lstStyle/>
        <a:p>
          <a:endParaRPr lang="zh-CN" altLang="en-US"/>
        </a:p>
      </dgm:t>
    </dgm:pt>
    <dgm:pt modelId="{519365C2-2012-479C-99A8-8C81096F1DC4}" type="pres">
      <dgm:prSet presAssocID="{3D41A82B-083A-4B34-BBC1-FDE5B7F43207}" presName="hierRoot2" presStyleCnt="0">
        <dgm:presLayoutVars>
          <dgm:hierBranch val="init"/>
        </dgm:presLayoutVars>
      </dgm:prSet>
      <dgm:spPr/>
      <dgm:t>
        <a:bodyPr/>
        <a:lstStyle/>
        <a:p>
          <a:endParaRPr lang="zh-CN" altLang="en-US"/>
        </a:p>
      </dgm:t>
    </dgm:pt>
    <dgm:pt modelId="{086AEB65-92A1-4EAD-8ED4-66D0CAAEC064}" type="pres">
      <dgm:prSet presAssocID="{3D41A82B-083A-4B34-BBC1-FDE5B7F43207}" presName="rootComposite" presStyleCnt="0"/>
      <dgm:spPr/>
      <dgm:t>
        <a:bodyPr/>
        <a:lstStyle/>
        <a:p>
          <a:endParaRPr lang="zh-CN" altLang="en-US"/>
        </a:p>
      </dgm:t>
    </dgm:pt>
    <dgm:pt modelId="{27AC8595-C70C-4D78-908D-F7DA9E9D38D1}" type="pres">
      <dgm:prSet presAssocID="{3D41A82B-083A-4B34-BBC1-FDE5B7F43207}" presName="rootText" presStyleLbl="node2" presStyleIdx="2" presStyleCnt="4" custScaleX="172413">
        <dgm:presLayoutVars>
          <dgm:chPref val="3"/>
        </dgm:presLayoutVars>
      </dgm:prSet>
      <dgm:spPr/>
      <dgm:t>
        <a:bodyPr/>
        <a:lstStyle/>
        <a:p>
          <a:endParaRPr lang="zh-CN" altLang="en-US"/>
        </a:p>
      </dgm:t>
    </dgm:pt>
    <dgm:pt modelId="{F639497A-7902-4780-96E4-29D85017AF29}" type="pres">
      <dgm:prSet presAssocID="{3D41A82B-083A-4B34-BBC1-FDE5B7F43207}" presName="rootConnector" presStyleLbl="node2" presStyleIdx="2" presStyleCnt="4"/>
      <dgm:spPr/>
      <dgm:t>
        <a:bodyPr/>
        <a:lstStyle/>
        <a:p>
          <a:endParaRPr lang="zh-CN" altLang="en-US"/>
        </a:p>
      </dgm:t>
    </dgm:pt>
    <dgm:pt modelId="{D3CC3491-A6C5-4405-8EAC-6866645DACA7}" type="pres">
      <dgm:prSet presAssocID="{3D41A82B-083A-4B34-BBC1-FDE5B7F43207}" presName="hierChild4" presStyleCnt="0"/>
      <dgm:spPr/>
      <dgm:t>
        <a:bodyPr/>
        <a:lstStyle/>
        <a:p>
          <a:endParaRPr lang="zh-CN" altLang="en-US"/>
        </a:p>
      </dgm:t>
    </dgm:pt>
    <dgm:pt modelId="{3C610173-EBE8-468B-8CA8-2C9DF0F9AB4A}" type="pres">
      <dgm:prSet presAssocID="{3D41A82B-083A-4B34-BBC1-FDE5B7F43207}" presName="hierChild5" presStyleCnt="0"/>
      <dgm:spPr/>
      <dgm:t>
        <a:bodyPr/>
        <a:lstStyle/>
        <a:p>
          <a:endParaRPr lang="zh-CN" altLang="en-US"/>
        </a:p>
      </dgm:t>
    </dgm:pt>
    <dgm:pt modelId="{86A4E56F-3532-476E-9FBF-B779ED6E1EA6}" type="pres">
      <dgm:prSet presAssocID="{9C36FA3B-D1E1-4ECE-8242-F13C7310AAE6}" presName="Name37" presStyleLbl="parChTrans1D2" presStyleIdx="3" presStyleCnt="5"/>
      <dgm:spPr/>
      <dgm:t>
        <a:bodyPr/>
        <a:lstStyle/>
        <a:p>
          <a:endParaRPr lang="zh-CN" altLang="en-US"/>
        </a:p>
      </dgm:t>
    </dgm:pt>
    <dgm:pt modelId="{4D26ACFA-A13A-4F05-97EB-88665F837E93}" type="pres">
      <dgm:prSet presAssocID="{FCB547BF-8824-4A1A-B3D7-B3C17AE5223A}" presName="hierRoot2" presStyleCnt="0">
        <dgm:presLayoutVars>
          <dgm:hierBranch val="init"/>
        </dgm:presLayoutVars>
      </dgm:prSet>
      <dgm:spPr/>
      <dgm:t>
        <a:bodyPr/>
        <a:lstStyle/>
        <a:p>
          <a:endParaRPr lang="zh-CN" altLang="en-US"/>
        </a:p>
      </dgm:t>
    </dgm:pt>
    <dgm:pt modelId="{08800E8A-E015-41EB-A45C-5EA212E20F49}" type="pres">
      <dgm:prSet presAssocID="{FCB547BF-8824-4A1A-B3D7-B3C17AE5223A}" presName="rootComposite" presStyleCnt="0"/>
      <dgm:spPr/>
      <dgm:t>
        <a:bodyPr/>
        <a:lstStyle/>
        <a:p>
          <a:endParaRPr lang="zh-CN" altLang="en-US"/>
        </a:p>
      </dgm:t>
    </dgm:pt>
    <dgm:pt modelId="{5F7CE203-20D3-4DA4-BBB0-EB0A8EC168FD}" type="pres">
      <dgm:prSet presAssocID="{FCB547BF-8824-4A1A-B3D7-B3C17AE5223A}" presName="rootText" presStyleLbl="node2" presStyleIdx="3" presStyleCnt="4" custScaleX="172413">
        <dgm:presLayoutVars>
          <dgm:chPref val="3"/>
        </dgm:presLayoutVars>
      </dgm:prSet>
      <dgm:spPr/>
      <dgm:t>
        <a:bodyPr/>
        <a:lstStyle/>
        <a:p>
          <a:endParaRPr lang="zh-CN" altLang="en-US"/>
        </a:p>
      </dgm:t>
    </dgm:pt>
    <dgm:pt modelId="{AA6D2520-5FB4-49C9-ABAC-FAEDAC7F8D84}" type="pres">
      <dgm:prSet presAssocID="{FCB547BF-8824-4A1A-B3D7-B3C17AE5223A}" presName="rootConnector" presStyleLbl="node2" presStyleIdx="3" presStyleCnt="4"/>
      <dgm:spPr/>
      <dgm:t>
        <a:bodyPr/>
        <a:lstStyle/>
        <a:p>
          <a:endParaRPr lang="zh-CN" altLang="en-US"/>
        </a:p>
      </dgm:t>
    </dgm:pt>
    <dgm:pt modelId="{065B5D90-0EB4-4EA2-AFCC-326F710638D4}" type="pres">
      <dgm:prSet presAssocID="{FCB547BF-8824-4A1A-B3D7-B3C17AE5223A}" presName="hierChild4" presStyleCnt="0"/>
      <dgm:spPr/>
      <dgm:t>
        <a:bodyPr/>
        <a:lstStyle/>
        <a:p>
          <a:endParaRPr lang="zh-CN" altLang="en-US"/>
        </a:p>
      </dgm:t>
    </dgm:pt>
    <dgm:pt modelId="{383D93AD-44FC-45BD-9F81-C3CFCD1AE441}" type="pres">
      <dgm:prSet presAssocID="{FCB547BF-8824-4A1A-B3D7-B3C17AE5223A}" presName="hierChild5" presStyleCnt="0"/>
      <dgm:spPr/>
      <dgm:t>
        <a:bodyPr/>
        <a:lstStyle/>
        <a:p>
          <a:endParaRPr lang="zh-CN" altLang="en-US"/>
        </a:p>
      </dgm:t>
    </dgm:pt>
    <dgm:pt modelId="{F047CEC4-B8AE-4C03-B90B-E7131C88F25A}" type="pres">
      <dgm:prSet presAssocID="{3119E818-9F6A-4E8B-83AA-1CEAA90A5286}" presName="hierChild3" presStyleCnt="0"/>
      <dgm:spPr/>
      <dgm:t>
        <a:bodyPr/>
        <a:lstStyle/>
        <a:p>
          <a:endParaRPr lang="zh-CN" altLang="en-US"/>
        </a:p>
      </dgm:t>
    </dgm:pt>
    <dgm:pt modelId="{AADAC4AE-071A-4721-B190-0C2E1A8C01FE}" type="pres">
      <dgm:prSet presAssocID="{429666EB-C4AD-4EF8-A44C-5C24C7F6A56E}" presName="Name111" presStyleLbl="parChTrans1D2" presStyleIdx="4" presStyleCnt="5"/>
      <dgm:spPr/>
      <dgm:t>
        <a:bodyPr/>
        <a:lstStyle/>
        <a:p>
          <a:endParaRPr lang="zh-CN" altLang="en-US"/>
        </a:p>
      </dgm:t>
    </dgm:pt>
    <dgm:pt modelId="{FBDDDAFA-E0EA-4F6D-94CA-9391E3BD41B9}" type="pres">
      <dgm:prSet presAssocID="{0317B5B8-9DFC-491F-9344-1B02E25ED3DB}" presName="hierRoot3" presStyleCnt="0">
        <dgm:presLayoutVars>
          <dgm:hierBranch val="init"/>
        </dgm:presLayoutVars>
      </dgm:prSet>
      <dgm:spPr/>
      <dgm:t>
        <a:bodyPr/>
        <a:lstStyle/>
        <a:p>
          <a:endParaRPr lang="zh-CN" altLang="en-US"/>
        </a:p>
      </dgm:t>
    </dgm:pt>
    <dgm:pt modelId="{3D20BC0C-A8D2-45CB-A348-BC65551B1016}" type="pres">
      <dgm:prSet presAssocID="{0317B5B8-9DFC-491F-9344-1B02E25ED3DB}" presName="rootComposite3" presStyleCnt="0"/>
      <dgm:spPr/>
      <dgm:t>
        <a:bodyPr/>
        <a:lstStyle/>
        <a:p>
          <a:endParaRPr lang="zh-CN" altLang="en-US"/>
        </a:p>
      </dgm:t>
    </dgm:pt>
    <dgm:pt modelId="{9DE09940-2358-4AD6-B532-CCA78ED99EEE}" type="pres">
      <dgm:prSet presAssocID="{0317B5B8-9DFC-491F-9344-1B02E25ED3DB}" presName="rootText3" presStyleLbl="asst1" presStyleIdx="0" presStyleCnt="1" custScaleX="172413">
        <dgm:presLayoutVars>
          <dgm:chPref val="3"/>
        </dgm:presLayoutVars>
      </dgm:prSet>
      <dgm:spPr/>
      <dgm:t>
        <a:bodyPr/>
        <a:lstStyle/>
        <a:p>
          <a:endParaRPr lang="zh-CN" altLang="en-US"/>
        </a:p>
      </dgm:t>
    </dgm:pt>
    <dgm:pt modelId="{8BAC71E5-51FC-482B-B96D-17170CE64B8E}" type="pres">
      <dgm:prSet presAssocID="{0317B5B8-9DFC-491F-9344-1B02E25ED3DB}" presName="rootConnector3" presStyleLbl="asst1" presStyleIdx="0" presStyleCnt="1"/>
      <dgm:spPr/>
      <dgm:t>
        <a:bodyPr/>
        <a:lstStyle/>
        <a:p>
          <a:endParaRPr lang="zh-CN" altLang="en-US"/>
        </a:p>
      </dgm:t>
    </dgm:pt>
    <dgm:pt modelId="{81024654-844D-4D30-A183-70A60F41DBE1}" type="pres">
      <dgm:prSet presAssocID="{0317B5B8-9DFC-491F-9344-1B02E25ED3DB}" presName="hierChild6" presStyleCnt="0"/>
      <dgm:spPr/>
      <dgm:t>
        <a:bodyPr/>
        <a:lstStyle/>
        <a:p>
          <a:endParaRPr lang="zh-CN" altLang="en-US"/>
        </a:p>
      </dgm:t>
    </dgm:pt>
    <dgm:pt modelId="{B67CC2FE-088E-4D53-8A57-F97CD727DEEF}" type="pres">
      <dgm:prSet presAssocID="{0317B5B8-9DFC-491F-9344-1B02E25ED3DB}" presName="hierChild7" presStyleCnt="0"/>
      <dgm:spPr/>
      <dgm:t>
        <a:bodyPr/>
        <a:lstStyle/>
        <a:p>
          <a:endParaRPr lang="zh-CN" altLang="en-US"/>
        </a:p>
      </dgm:t>
    </dgm:pt>
  </dgm:ptLst>
  <dgm:cxnLst>
    <dgm:cxn modelId="{2EFCDF53-A562-4881-9C47-CCB30F33BF77}" type="presOf" srcId="{0317B5B8-9DFC-491F-9344-1B02E25ED3DB}" destId="{8BAC71E5-51FC-482B-B96D-17170CE64B8E}" srcOrd="1" destOrd="0" presId="urn:microsoft.com/office/officeart/2005/8/layout/orgChart1"/>
    <dgm:cxn modelId="{AEE912B7-E64B-478C-8669-DB45D2C4DA19}" type="presOf" srcId="{830B279D-E963-4FC2-B928-D8DDB3013E0F}" destId="{7D2AB64E-33C0-49DD-B974-2C22299D002F}" srcOrd="1" destOrd="0" presId="urn:microsoft.com/office/officeart/2005/8/layout/orgChart1"/>
    <dgm:cxn modelId="{E5D5E0AF-CCD7-4336-AD8C-2F6ACDFF5D7C}" type="presOf" srcId="{6BF8D59F-9E58-42B8-BE69-571C9F5AD65B}" destId="{1F753CE7-B968-4E25-BCDD-E196385BE572}" srcOrd="0" destOrd="0" presId="urn:microsoft.com/office/officeart/2005/8/layout/orgChart1"/>
    <dgm:cxn modelId="{BA947FDC-9AF0-4261-A03B-421CDBC559EA}" srcId="{86F01C48-2574-4E78-8DED-BF043074FD48}" destId="{D3C0E4EF-8955-4C5E-8937-F6DB66D6627B}" srcOrd="0" destOrd="0" parTransId="{FEE59759-A455-4D13-A215-CB0244E65F46}" sibTransId="{FC7ABA27-D7E9-4DCD-BB06-8A00D51EFB42}"/>
    <dgm:cxn modelId="{F98510FE-84AE-4E07-BE7A-7B3A329F26C5}" type="presOf" srcId="{3119E818-9F6A-4E8B-83AA-1CEAA90A5286}" destId="{1F88EC43-E182-4FC1-906D-2F72798E949F}" srcOrd="1" destOrd="0" presId="urn:microsoft.com/office/officeart/2005/8/layout/orgChart1"/>
    <dgm:cxn modelId="{CA3C08B1-C922-4445-8318-07EB6769361C}" type="presOf" srcId="{16FC7FE9-DACD-4ED2-817B-0ED66A6D5FE8}" destId="{FB69C850-683C-4C97-9DBB-8E8224B0EE72}" srcOrd="1" destOrd="0" presId="urn:microsoft.com/office/officeart/2005/8/layout/orgChart1"/>
    <dgm:cxn modelId="{42DBAEB8-53F5-428D-8946-AD7A16C5719D}" type="presOf" srcId="{CC278996-77D4-4C9B-83A5-FFFBBD6F6927}" destId="{A950A603-4F05-463C-8FFD-C7792A8A7D26}" srcOrd="0" destOrd="0" presId="urn:microsoft.com/office/officeart/2005/8/layout/orgChart1"/>
    <dgm:cxn modelId="{CCD2AD89-1174-444F-9355-AF4748A7749F}" type="presOf" srcId="{3C7E0915-36CB-4DFB-AB3C-EF38516D8FDC}" destId="{8F513E00-326F-4378-845B-A43CFE0C2354}" srcOrd="1" destOrd="0" presId="urn:microsoft.com/office/officeart/2005/8/layout/orgChart1"/>
    <dgm:cxn modelId="{024D3277-1BB5-4B36-BD12-D93FA677CF89}" srcId="{BA1D3CC3-7578-4AC2-8255-C7751F1B6222}" destId="{3119E818-9F6A-4E8B-83AA-1CEAA90A5286}" srcOrd="0" destOrd="0" parTransId="{F3478FB7-584C-46FE-ABCA-D7DC248EB372}" sibTransId="{59CFB928-4183-4452-8F9A-625A23C4BF34}"/>
    <dgm:cxn modelId="{20BEC0A1-3AAB-483F-8CB8-11FDB83D2DB9}" srcId="{16FC7FE9-DACD-4ED2-817B-0ED66A6D5FE8}" destId="{7972D7B7-9A46-40EC-84DC-C4AA875A9D0F}" srcOrd="0" destOrd="0" parTransId="{EC1800FD-68BE-45BD-9E60-6F4B3945730A}" sibTransId="{1FE38B8A-0C7B-4D27-AFF8-ACBDFFBC3231}"/>
    <dgm:cxn modelId="{B03544BA-430C-4B94-AA1E-30DB08E9BD95}" type="presOf" srcId="{997DCCA0-7FC5-48E5-A16A-CBC6A06EFDBE}" destId="{DFB1D390-B6EB-4344-8EA9-C54EA97379AF}" srcOrd="0" destOrd="0" presId="urn:microsoft.com/office/officeart/2005/8/layout/orgChart1"/>
    <dgm:cxn modelId="{D3456127-C5C7-41E2-854C-2BA0C7204231}" type="presOf" srcId="{830B279D-E963-4FC2-B928-D8DDB3013E0F}" destId="{D8C71741-867F-459E-93EF-1E5A66EA028E}" srcOrd="0" destOrd="0" presId="urn:microsoft.com/office/officeart/2005/8/layout/orgChart1"/>
    <dgm:cxn modelId="{8D107BFB-7FD4-4528-8192-1482CA7B9D2D}" type="presOf" srcId="{3C7E0915-36CB-4DFB-AB3C-EF38516D8FDC}" destId="{14E21E3E-132B-432D-BC79-C9382D28CBD6}" srcOrd="0" destOrd="0" presId="urn:microsoft.com/office/officeart/2005/8/layout/orgChart1"/>
    <dgm:cxn modelId="{01C32EAF-97B5-471C-A656-39C8040EDB57}" type="presOf" srcId="{69A2589E-5FEE-490F-BD60-548915764498}" destId="{3F74A5EF-366A-4B38-970B-AA987A2D3F89}" srcOrd="0" destOrd="0" presId="urn:microsoft.com/office/officeart/2005/8/layout/orgChart1"/>
    <dgm:cxn modelId="{23D90F84-66C2-4326-BBEE-3997A0C883F9}" srcId="{3119E818-9F6A-4E8B-83AA-1CEAA90A5286}" destId="{FCB547BF-8824-4A1A-B3D7-B3C17AE5223A}" srcOrd="4" destOrd="0" parTransId="{9C36FA3B-D1E1-4ECE-8242-F13C7310AAE6}" sibTransId="{94AC8993-4B96-4DCA-B77E-8BD0AAE90B30}"/>
    <dgm:cxn modelId="{72860CE3-204E-4D27-9B68-35E0C74DB59B}" type="presOf" srcId="{3D41A82B-083A-4B34-BBC1-FDE5B7F43207}" destId="{27AC8595-C70C-4D78-908D-F7DA9E9D38D1}" srcOrd="0" destOrd="0" presId="urn:microsoft.com/office/officeart/2005/8/layout/orgChart1"/>
    <dgm:cxn modelId="{C87AE03E-E6E1-418F-8C98-0F6A9E4B1C3A}" type="presOf" srcId="{AEFD1B17-BD81-4D20-8690-FD6D5FD98D5C}" destId="{726F3255-B198-423C-A2C0-A7C4F889F603}" srcOrd="0" destOrd="0" presId="urn:microsoft.com/office/officeart/2005/8/layout/orgChart1"/>
    <dgm:cxn modelId="{2D1FAD75-C1AC-4ACD-ABE8-3C5E7B83BC3C}" type="presOf" srcId="{3D41A82B-083A-4B34-BBC1-FDE5B7F43207}" destId="{F639497A-7902-4780-96E4-29D85017AF29}" srcOrd="1" destOrd="0" presId="urn:microsoft.com/office/officeart/2005/8/layout/orgChart1"/>
    <dgm:cxn modelId="{11A02FD1-91AE-4782-82B1-5DD9D9DB3BEE}" type="presOf" srcId="{7972D7B7-9A46-40EC-84DC-C4AA875A9D0F}" destId="{D51C8FBF-B299-47C8-B345-50D6A1D364CF}" srcOrd="1" destOrd="0" presId="urn:microsoft.com/office/officeart/2005/8/layout/orgChart1"/>
    <dgm:cxn modelId="{F5ED532C-9372-4309-87A9-5553EEF01B2B}" type="presOf" srcId="{0317B5B8-9DFC-491F-9344-1B02E25ED3DB}" destId="{9DE09940-2358-4AD6-B532-CCA78ED99EEE}" srcOrd="0" destOrd="0" presId="urn:microsoft.com/office/officeart/2005/8/layout/orgChart1"/>
    <dgm:cxn modelId="{6B92AB44-543C-4131-AE7E-1C9E0E98FA6D}" srcId="{3119E818-9F6A-4E8B-83AA-1CEAA90A5286}" destId="{3D41A82B-083A-4B34-BBC1-FDE5B7F43207}" srcOrd="3" destOrd="0" parTransId="{CC278996-77D4-4C9B-83A5-FFFBBD6F6927}" sibTransId="{B3F597EC-C16B-4C86-B945-1AAE4D1B59AF}"/>
    <dgm:cxn modelId="{03E29673-9619-47A9-94CE-3D655B773EE7}" type="presOf" srcId="{86F01C48-2574-4E78-8DED-BF043074FD48}" destId="{38FFBBB7-6D99-4ED8-B12F-952AC395462E}" srcOrd="0" destOrd="0" presId="urn:microsoft.com/office/officeart/2005/8/layout/orgChart1"/>
    <dgm:cxn modelId="{7A1D8673-37FC-4A9E-B8A0-ED807074EE1F}" srcId="{16FC7FE9-DACD-4ED2-817B-0ED66A6D5FE8}" destId="{57C27DFC-B555-465D-88AB-6FEEF01FA3B3}" srcOrd="2" destOrd="0" parTransId="{69A2589E-5FEE-490F-BD60-548915764498}" sibTransId="{38871917-EE6C-45EB-A837-560EA18E184B}"/>
    <dgm:cxn modelId="{B94CBECA-747C-4373-9AFD-3F7E8C832ED9}" type="presOf" srcId="{9C36FA3B-D1E1-4ECE-8242-F13C7310AAE6}" destId="{86A4E56F-3532-476E-9FBF-B779ED6E1EA6}" srcOrd="0" destOrd="0" presId="urn:microsoft.com/office/officeart/2005/8/layout/orgChart1"/>
    <dgm:cxn modelId="{763B3BB7-199A-4C03-AF82-1912E700DC17}" type="presOf" srcId="{FCB547BF-8824-4A1A-B3D7-B3C17AE5223A}" destId="{AA6D2520-5FB4-49C9-ABAC-FAEDAC7F8D84}" srcOrd="1" destOrd="0" presId="urn:microsoft.com/office/officeart/2005/8/layout/orgChart1"/>
    <dgm:cxn modelId="{FC4F30C4-50D4-41E4-925A-A4BA69B66337}" type="presOf" srcId="{FCB547BF-8824-4A1A-B3D7-B3C17AE5223A}" destId="{5F7CE203-20D3-4DA4-BBB0-EB0A8EC168FD}" srcOrd="0" destOrd="0" presId="urn:microsoft.com/office/officeart/2005/8/layout/orgChart1"/>
    <dgm:cxn modelId="{2B07D4B3-5813-4181-A480-1BE2C844EBAF}" type="presOf" srcId="{774FF8F4-CA44-449B-8A6B-8665AC964345}" destId="{275DA155-AEC5-4A78-BAED-0C55E03A638F}" srcOrd="0" destOrd="0" presId="urn:microsoft.com/office/officeart/2005/8/layout/orgChart1"/>
    <dgm:cxn modelId="{A47744C2-B3D2-4AE5-BED2-97F671375F57}" srcId="{16FC7FE9-DACD-4ED2-817B-0ED66A6D5FE8}" destId="{3C7E0915-36CB-4DFB-AB3C-EF38516D8FDC}" srcOrd="1" destOrd="0" parTransId="{AEFD1B17-BD81-4D20-8690-FD6D5FD98D5C}" sibTransId="{AE6CC2CD-15B9-4938-ADAB-922AB82476DC}"/>
    <dgm:cxn modelId="{BA83A2A5-5203-4102-B97F-19FEF7535A1B}" type="presOf" srcId="{D3C0E4EF-8955-4C5E-8937-F6DB66D6627B}" destId="{7F0721C0-CBC3-453D-9C5A-998DDB2F9143}" srcOrd="0" destOrd="0" presId="urn:microsoft.com/office/officeart/2005/8/layout/orgChart1"/>
    <dgm:cxn modelId="{21FDC841-2A09-466D-8110-C6967F79B852}" type="presOf" srcId="{7972D7B7-9A46-40EC-84DC-C4AA875A9D0F}" destId="{1D9E2D05-B48F-4C53-8BAF-B83BCBC79149}" srcOrd="0" destOrd="0" presId="urn:microsoft.com/office/officeart/2005/8/layout/orgChart1"/>
    <dgm:cxn modelId="{7B7C5067-86E2-45D5-8421-499DE1C169B6}" type="presOf" srcId="{EC1800FD-68BE-45BD-9E60-6F4B3945730A}" destId="{65F52A31-FB7E-431A-8DA9-C4BAF1C43C7B}" srcOrd="0" destOrd="0" presId="urn:microsoft.com/office/officeart/2005/8/layout/orgChart1"/>
    <dgm:cxn modelId="{FDC36982-5637-4211-9C8F-B03277374606}" srcId="{86F01C48-2574-4E78-8DED-BF043074FD48}" destId="{774FF8F4-CA44-449B-8A6B-8665AC964345}" srcOrd="2" destOrd="0" parTransId="{997DCCA0-7FC5-48E5-A16A-CBC6A06EFDBE}" sibTransId="{9B157A64-1386-4D39-A644-6B62EF95D5B3}"/>
    <dgm:cxn modelId="{6A8ADF9D-621E-4B89-B8C5-FD7C48BB11EF}" type="presOf" srcId="{86F01C48-2574-4E78-8DED-BF043074FD48}" destId="{C7241FC2-831F-48F7-91BD-9090A47B3999}" srcOrd="1" destOrd="0" presId="urn:microsoft.com/office/officeart/2005/8/layout/orgChart1"/>
    <dgm:cxn modelId="{3E125087-AC21-4B26-895D-396932641944}" srcId="{86F01C48-2574-4E78-8DED-BF043074FD48}" destId="{830B279D-E963-4FC2-B928-D8DDB3013E0F}" srcOrd="1" destOrd="0" parTransId="{0F707A6F-F4D6-4B61-A54C-460D5B3376F7}" sibTransId="{7A1AC76E-DEB2-4398-8A6A-CA5BE0A420E7}"/>
    <dgm:cxn modelId="{4EBBC179-83B6-4535-B19F-76573A4909FB}" type="presOf" srcId="{BA1D3CC3-7578-4AC2-8255-C7751F1B6222}" destId="{BFD7860D-3722-4697-9A39-A515E6B7F2CD}" srcOrd="0" destOrd="0" presId="urn:microsoft.com/office/officeart/2005/8/layout/orgChart1"/>
    <dgm:cxn modelId="{AC50C8A5-C322-497B-8BA6-8F442F07E033}" type="presOf" srcId="{774FF8F4-CA44-449B-8A6B-8665AC964345}" destId="{5A703737-D9AE-4D79-857A-9F3B46E9A995}" srcOrd="1" destOrd="0" presId="urn:microsoft.com/office/officeart/2005/8/layout/orgChart1"/>
    <dgm:cxn modelId="{32EE8589-517B-42E8-BEEE-0C3EBE063152}" srcId="{3119E818-9F6A-4E8B-83AA-1CEAA90A5286}" destId="{86F01C48-2574-4E78-8DED-BF043074FD48}" srcOrd="2" destOrd="0" parTransId="{6BF8D59F-9E58-42B8-BE69-571C9F5AD65B}" sibTransId="{A82D70D1-CC11-412F-BEE6-15E1B1585487}"/>
    <dgm:cxn modelId="{3144EA74-EAEB-4755-896C-11314CFC49AF}" type="presOf" srcId="{0F707A6F-F4D6-4B61-A54C-460D5B3376F7}" destId="{489DA406-F470-4920-A774-BE59F925DB94}" srcOrd="0" destOrd="0" presId="urn:microsoft.com/office/officeart/2005/8/layout/orgChart1"/>
    <dgm:cxn modelId="{D760E553-BB6F-4956-9488-A73E5F234282}" type="presOf" srcId="{3119E818-9F6A-4E8B-83AA-1CEAA90A5286}" destId="{8552B384-5EB0-4702-861E-4A906418977B}" srcOrd="0" destOrd="0" presId="urn:microsoft.com/office/officeart/2005/8/layout/orgChart1"/>
    <dgm:cxn modelId="{52B554D4-12F9-4F4A-9F79-7DD9D654AE55}" type="presOf" srcId="{57C27DFC-B555-465D-88AB-6FEEF01FA3B3}" destId="{2A6E2BFC-9CBE-482E-88A2-44F363CF2B07}" srcOrd="1" destOrd="0" presId="urn:microsoft.com/office/officeart/2005/8/layout/orgChart1"/>
    <dgm:cxn modelId="{21FAB091-6642-4143-A1C3-CC7FA11376F9}" type="presOf" srcId="{57C27DFC-B555-465D-88AB-6FEEF01FA3B3}" destId="{FC3A9EAB-CBCA-4FD9-B8FF-CDBE9C89332A}" srcOrd="0" destOrd="0" presId="urn:microsoft.com/office/officeart/2005/8/layout/orgChart1"/>
    <dgm:cxn modelId="{245046FB-8F07-4382-A57B-7D67FC376D4D}" srcId="{3119E818-9F6A-4E8B-83AA-1CEAA90A5286}" destId="{0317B5B8-9DFC-491F-9344-1B02E25ED3DB}" srcOrd="0" destOrd="0" parTransId="{429666EB-C4AD-4EF8-A44C-5C24C7F6A56E}" sibTransId="{3D5FAEA8-8B1E-422E-B5C0-75791A62E35A}"/>
    <dgm:cxn modelId="{B255E929-392D-468D-8E58-7CE3AF36B8DF}" type="presOf" srcId="{FEE59759-A455-4D13-A215-CB0244E65F46}" destId="{DA9A1D2C-BD55-4D39-AF0C-0F5CC2B1EAB1}" srcOrd="0" destOrd="0" presId="urn:microsoft.com/office/officeart/2005/8/layout/orgChart1"/>
    <dgm:cxn modelId="{C3FC5132-0E29-4599-8DE0-7B0DD2965D4C}" type="presOf" srcId="{CFCF1174-1ADF-4D6F-B61D-AD5F4033FC3C}" destId="{7989AA3E-516B-49B6-B37C-AAB7C02EB3A7}" srcOrd="0" destOrd="0" presId="urn:microsoft.com/office/officeart/2005/8/layout/orgChart1"/>
    <dgm:cxn modelId="{9B3E8211-AB5E-419F-9A9B-F8581682187B}" type="presOf" srcId="{429666EB-C4AD-4EF8-A44C-5C24C7F6A56E}" destId="{AADAC4AE-071A-4721-B190-0C2E1A8C01FE}" srcOrd="0" destOrd="0" presId="urn:microsoft.com/office/officeart/2005/8/layout/orgChart1"/>
    <dgm:cxn modelId="{E995FFC6-2A95-4791-AFB4-EF808E627E99}" type="presOf" srcId="{D3C0E4EF-8955-4C5E-8937-F6DB66D6627B}" destId="{AD28EEEA-BA78-4570-A0E3-9AC303F4DC35}" srcOrd="1" destOrd="0" presId="urn:microsoft.com/office/officeart/2005/8/layout/orgChart1"/>
    <dgm:cxn modelId="{93E6F153-EA43-474F-8FCB-CCC15E3A4815}" type="presOf" srcId="{16FC7FE9-DACD-4ED2-817B-0ED66A6D5FE8}" destId="{AEA23F23-4EDD-4AF9-A74D-6C381B89FE73}" srcOrd="0" destOrd="0" presId="urn:microsoft.com/office/officeart/2005/8/layout/orgChart1"/>
    <dgm:cxn modelId="{9C45A039-1B4C-4610-9E86-5D01816C3132}" srcId="{3119E818-9F6A-4E8B-83AA-1CEAA90A5286}" destId="{16FC7FE9-DACD-4ED2-817B-0ED66A6D5FE8}" srcOrd="1" destOrd="0" parTransId="{CFCF1174-1ADF-4D6F-B61D-AD5F4033FC3C}" sibTransId="{BCC1A0FC-CCC8-4DCA-8497-197E4645733C}"/>
    <dgm:cxn modelId="{054C37F1-D615-4FC1-80F1-C37D047FA38F}" type="presParOf" srcId="{BFD7860D-3722-4697-9A39-A515E6B7F2CD}" destId="{6D902178-1F6A-4C82-B367-6AA55312DAD2}" srcOrd="0" destOrd="0" presId="urn:microsoft.com/office/officeart/2005/8/layout/orgChart1"/>
    <dgm:cxn modelId="{19FD1A46-A868-41F1-9C56-D6B566476274}" type="presParOf" srcId="{6D902178-1F6A-4C82-B367-6AA55312DAD2}" destId="{C8B306E7-1BF7-4200-80C4-9EA0800CD1A7}" srcOrd="0" destOrd="0" presId="urn:microsoft.com/office/officeart/2005/8/layout/orgChart1"/>
    <dgm:cxn modelId="{1FFF507A-A8A3-4D2E-800B-07B65DB7F3A0}" type="presParOf" srcId="{C8B306E7-1BF7-4200-80C4-9EA0800CD1A7}" destId="{8552B384-5EB0-4702-861E-4A906418977B}" srcOrd="0" destOrd="0" presId="urn:microsoft.com/office/officeart/2005/8/layout/orgChart1"/>
    <dgm:cxn modelId="{DC25C1F1-6E95-4DF6-8F28-E83B47274923}" type="presParOf" srcId="{C8B306E7-1BF7-4200-80C4-9EA0800CD1A7}" destId="{1F88EC43-E182-4FC1-906D-2F72798E949F}" srcOrd="1" destOrd="0" presId="urn:microsoft.com/office/officeart/2005/8/layout/orgChart1"/>
    <dgm:cxn modelId="{A202A7CF-C53A-4602-A6D0-D42F018C2672}" type="presParOf" srcId="{6D902178-1F6A-4C82-B367-6AA55312DAD2}" destId="{90C0224E-0910-4B74-99CB-438CEF228BA0}" srcOrd="1" destOrd="0" presId="urn:microsoft.com/office/officeart/2005/8/layout/orgChart1"/>
    <dgm:cxn modelId="{8ACAE468-F249-4972-A1CE-32C789AF17EE}" type="presParOf" srcId="{90C0224E-0910-4B74-99CB-438CEF228BA0}" destId="{7989AA3E-516B-49B6-B37C-AAB7C02EB3A7}" srcOrd="0" destOrd="0" presId="urn:microsoft.com/office/officeart/2005/8/layout/orgChart1"/>
    <dgm:cxn modelId="{F3527006-CF94-4BCC-880F-EB0C26783872}" type="presParOf" srcId="{90C0224E-0910-4B74-99CB-438CEF228BA0}" destId="{34E9F693-FF0C-48D3-B95A-E1D33E23F693}" srcOrd="1" destOrd="0" presId="urn:microsoft.com/office/officeart/2005/8/layout/orgChart1"/>
    <dgm:cxn modelId="{6B92F953-B9C8-4A57-AC2C-6B673C67F72E}" type="presParOf" srcId="{34E9F693-FF0C-48D3-B95A-E1D33E23F693}" destId="{C4B970FB-A2ED-4FAD-883E-1C60EF3190BE}" srcOrd="0" destOrd="0" presId="urn:microsoft.com/office/officeart/2005/8/layout/orgChart1"/>
    <dgm:cxn modelId="{36C00DC2-61A7-4565-9FA8-01081DBF6DC6}" type="presParOf" srcId="{C4B970FB-A2ED-4FAD-883E-1C60EF3190BE}" destId="{AEA23F23-4EDD-4AF9-A74D-6C381B89FE73}" srcOrd="0" destOrd="0" presId="urn:microsoft.com/office/officeart/2005/8/layout/orgChart1"/>
    <dgm:cxn modelId="{0430EBA8-CF26-4F5B-A863-715B17BDA9B8}" type="presParOf" srcId="{C4B970FB-A2ED-4FAD-883E-1C60EF3190BE}" destId="{FB69C850-683C-4C97-9DBB-8E8224B0EE72}" srcOrd="1" destOrd="0" presId="urn:microsoft.com/office/officeart/2005/8/layout/orgChart1"/>
    <dgm:cxn modelId="{3046392B-2750-4457-B676-679899F2880A}" type="presParOf" srcId="{34E9F693-FF0C-48D3-B95A-E1D33E23F693}" destId="{D9B59950-B023-4E6F-ADBB-32EE135863D0}" srcOrd="1" destOrd="0" presId="urn:microsoft.com/office/officeart/2005/8/layout/orgChart1"/>
    <dgm:cxn modelId="{6AC68A5E-EDF3-401D-8E14-29AF14FDD9BC}" type="presParOf" srcId="{D9B59950-B023-4E6F-ADBB-32EE135863D0}" destId="{65F52A31-FB7E-431A-8DA9-C4BAF1C43C7B}" srcOrd="0" destOrd="0" presId="urn:microsoft.com/office/officeart/2005/8/layout/orgChart1"/>
    <dgm:cxn modelId="{BAF4027E-C33F-4F2A-991A-145453A3C821}" type="presParOf" srcId="{D9B59950-B023-4E6F-ADBB-32EE135863D0}" destId="{9FB1C385-5BCF-4CB0-90A0-38E0D671D23F}" srcOrd="1" destOrd="0" presId="urn:microsoft.com/office/officeart/2005/8/layout/orgChart1"/>
    <dgm:cxn modelId="{B990EA87-5C35-4113-9921-03E5F0278993}" type="presParOf" srcId="{9FB1C385-5BCF-4CB0-90A0-38E0D671D23F}" destId="{206488C1-EA87-4883-BB59-92EF4A03E82A}" srcOrd="0" destOrd="0" presId="urn:microsoft.com/office/officeart/2005/8/layout/orgChart1"/>
    <dgm:cxn modelId="{FFEFB9E2-2162-4271-BE6C-8E4F716C3FBD}" type="presParOf" srcId="{206488C1-EA87-4883-BB59-92EF4A03E82A}" destId="{1D9E2D05-B48F-4C53-8BAF-B83BCBC79149}" srcOrd="0" destOrd="0" presId="urn:microsoft.com/office/officeart/2005/8/layout/orgChart1"/>
    <dgm:cxn modelId="{2640B91E-F1C9-44C3-89D8-AEB00468DEA9}" type="presParOf" srcId="{206488C1-EA87-4883-BB59-92EF4A03E82A}" destId="{D51C8FBF-B299-47C8-B345-50D6A1D364CF}" srcOrd="1" destOrd="0" presId="urn:microsoft.com/office/officeart/2005/8/layout/orgChart1"/>
    <dgm:cxn modelId="{8FECF349-EBF2-4A33-9B16-A109686AA00A}" type="presParOf" srcId="{9FB1C385-5BCF-4CB0-90A0-38E0D671D23F}" destId="{83B39A4B-6DAB-4B6F-A754-9F619F9667AA}" srcOrd="1" destOrd="0" presId="urn:microsoft.com/office/officeart/2005/8/layout/orgChart1"/>
    <dgm:cxn modelId="{DA22B67A-B7FA-41B9-A12B-1CF6271D911D}" type="presParOf" srcId="{9FB1C385-5BCF-4CB0-90A0-38E0D671D23F}" destId="{36F4E0CA-7F39-473C-8990-49C1684A4621}" srcOrd="2" destOrd="0" presId="urn:microsoft.com/office/officeart/2005/8/layout/orgChart1"/>
    <dgm:cxn modelId="{BAECFDA4-2F65-4932-8F01-90322EC5A9AB}" type="presParOf" srcId="{D9B59950-B023-4E6F-ADBB-32EE135863D0}" destId="{726F3255-B198-423C-A2C0-A7C4F889F603}" srcOrd="2" destOrd="0" presId="urn:microsoft.com/office/officeart/2005/8/layout/orgChart1"/>
    <dgm:cxn modelId="{8EA401BE-5716-4FD0-8C38-F3D40AF1E1F4}" type="presParOf" srcId="{D9B59950-B023-4E6F-ADBB-32EE135863D0}" destId="{F9FBE687-4045-4946-AACC-D75C9DA55253}" srcOrd="3" destOrd="0" presId="urn:microsoft.com/office/officeart/2005/8/layout/orgChart1"/>
    <dgm:cxn modelId="{879ED861-DA9A-42C6-97FD-8C5B103F2C71}" type="presParOf" srcId="{F9FBE687-4045-4946-AACC-D75C9DA55253}" destId="{8EDA04C4-EDDA-4E67-AD2E-A942A8E3B30F}" srcOrd="0" destOrd="0" presId="urn:microsoft.com/office/officeart/2005/8/layout/orgChart1"/>
    <dgm:cxn modelId="{81BA8EBA-D14F-456C-B4E1-B88600AC8030}" type="presParOf" srcId="{8EDA04C4-EDDA-4E67-AD2E-A942A8E3B30F}" destId="{14E21E3E-132B-432D-BC79-C9382D28CBD6}" srcOrd="0" destOrd="0" presId="urn:microsoft.com/office/officeart/2005/8/layout/orgChart1"/>
    <dgm:cxn modelId="{E6BDBC70-739F-448C-976E-0EE240420D4E}" type="presParOf" srcId="{8EDA04C4-EDDA-4E67-AD2E-A942A8E3B30F}" destId="{8F513E00-326F-4378-845B-A43CFE0C2354}" srcOrd="1" destOrd="0" presId="urn:microsoft.com/office/officeart/2005/8/layout/orgChart1"/>
    <dgm:cxn modelId="{32ECB0BD-5082-40C1-A5C9-BFD27FD49E14}" type="presParOf" srcId="{F9FBE687-4045-4946-AACC-D75C9DA55253}" destId="{53CD517B-9140-4843-A245-E54B4B78E7A2}" srcOrd="1" destOrd="0" presId="urn:microsoft.com/office/officeart/2005/8/layout/orgChart1"/>
    <dgm:cxn modelId="{0BD88DAC-2012-4F9A-986C-DEACCC1782E4}" type="presParOf" srcId="{F9FBE687-4045-4946-AACC-D75C9DA55253}" destId="{922CF6BE-9AFC-4621-93D8-DD3154A02C82}" srcOrd="2" destOrd="0" presId="urn:microsoft.com/office/officeart/2005/8/layout/orgChart1"/>
    <dgm:cxn modelId="{4B9867EE-D760-40CA-8668-653BDEAD8569}" type="presParOf" srcId="{D9B59950-B023-4E6F-ADBB-32EE135863D0}" destId="{3F74A5EF-366A-4B38-970B-AA987A2D3F89}" srcOrd="4" destOrd="0" presId="urn:microsoft.com/office/officeart/2005/8/layout/orgChart1"/>
    <dgm:cxn modelId="{11715793-8BEA-4E1D-910E-C42428F4FBF9}" type="presParOf" srcId="{D9B59950-B023-4E6F-ADBB-32EE135863D0}" destId="{BE8FA04C-1884-4804-AE10-DCF605FB4CEA}" srcOrd="5" destOrd="0" presId="urn:microsoft.com/office/officeart/2005/8/layout/orgChart1"/>
    <dgm:cxn modelId="{01088939-685A-4EF9-B964-4A5447CE4D8A}" type="presParOf" srcId="{BE8FA04C-1884-4804-AE10-DCF605FB4CEA}" destId="{295B5A20-DB47-4B19-8B76-FAB75EA8D11C}" srcOrd="0" destOrd="0" presId="urn:microsoft.com/office/officeart/2005/8/layout/orgChart1"/>
    <dgm:cxn modelId="{2721623F-4494-46C2-AA51-E0532CF54B93}" type="presParOf" srcId="{295B5A20-DB47-4B19-8B76-FAB75EA8D11C}" destId="{FC3A9EAB-CBCA-4FD9-B8FF-CDBE9C89332A}" srcOrd="0" destOrd="0" presId="urn:microsoft.com/office/officeart/2005/8/layout/orgChart1"/>
    <dgm:cxn modelId="{9A19CBAC-1227-4DF6-8063-BFC9EA6E6A95}" type="presParOf" srcId="{295B5A20-DB47-4B19-8B76-FAB75EA8D11C}" destId="{2A6E2BFC-9CBE-482E-88A2-44F363CF2B07}" srcOrd="1" destOrd="0" presId="urn:microsoft.com/office/officeart/2005/8/layout/orgChart1"/>
    <dgm:cxn modelId="{803E9D4F-2C28-4737-9A72-AF1B55806072}" type="presParOf" srcId="{BE8FA04C-1884-4804-AE10-DCF605FB4CEA}" destId="{AF421613-3C7A-42AE-B393-5F58E776EA33}" srcOrd="1" destOrd="0" presId="urn:microsoft.com/office/officeart/2005/8/layout/orgChart1"/>
    <dgm:cxn modelId="{922E2703-3530-4ADE-B999-A34E7E993321}" type="presParOf" srcId="{BE8FA04C-1884-4804-AE10-DCF605FB4CEA}" destId="{13F2909A-6C82-4D73-AED3-F201FFBCA8BA}" srcOrd="2" destOrd="0" presId="urn:microsoft.com/office/officeart/2005/8/layout/orgChart1"/>
    <dgm:cxn modelId="{9C46B156-B8BE-4C18-8ECE-C7D70672F0D1}" type="presParOf" srcId="{34E9F693-FF0C-48D3-B95A-E1D33E23F693}" destId="{FA03F891-21E3-4480-A3EA-B0EC609A8FCC}" srcOrd="2" destOrd="0" presId="urn:microsoft.com/office/officeart/2005/8/layout/orgChart1"/>
    <dgm:cxn modelId="{1BDFC25C-CE28-4F00-8703-3E908BBF8DB6}" type="presParOf" srcId="{90C0224E-0910-4B74-99CB-438CEF228BA0}" destId="{1F753CE7-B968-4E25-BCDD-E196385BE572}" srcOrd="2" destOrd="0" presId="urn:microsoft.com/office/officeart/2005/8/layout/orgChart1"/>
    <dgm:cxn modelId="{0967E29F-B69F-46A5-A984-F4E3110359CA}" type="presParOf" srcId="{90C0224E-0910-4B74-99CB-438CEF228BA0}" destId="{8F519D26-A356-48E6-9C67-762E9D52426F}" srcOrd="3" destOrd="0" presId="urn:microsoft.com/office/officeart/2005/8/layout/orgChart1"/>
    <dgm:cxn modelId="{3B5C6480-20F4-43AD-A58D-C9379971F541}" type="presParOf" srcId="{8F519D26-A356-48E6-9C67-762E9D52426F}" destId="{435F7BF5-7947-4A3F-B145-2F0030F09F84}" srcOrd="0" destOrd="0" presId="urn:microsoft.com/office/officeart/2005/8/layout/orgChart1"/>
    <dgm:cxn modelId="{BF571A57-2A59-4CB2-81FC-D5F95A810B27}" type="presParOf" srcId="{435F7BF5-7947-4A3F-B145-2F0030F09F84}" destId="{38FFBBB7-6D99-4ED8-B12F-952AC395462E}" srcOrd="0" destOrd="0" presId="urn:microsoft.com/office/officeart/2005/8/layout/orgChart1"/>
    <dgm:cxn modelId="{A5C03720-E1C7-4867-8036-12AB9AD7A67D}" type="presParOf" srcId="{435F7BF5-7947-4A3F-B145-2F0030F09F84}" destId="{C7241FC2-831F-48F7-91BD-9090A47B3999}" srcOrd="1" destOrd="0" presId="urn:microsoft.com/office/officeart/2005/8/layout/orgChart1"/>
    <dgm:cxn modelId="{2D06EC2B-2507-41E0-8781-3B27CD0614E3}" type="presParOf" srcId="{8F519D26-A356-48E6-9C67-762E9D52426F}" destId="{975F1533-2EB9-4FC0-AE7D-A58B026EFBC3}" srcOrd="1" destOrd="0" presId="urn:microsoft.com/office/officeart/2005/8/layout/orgChart1"/>
    <dgm:cxn modelId="{660C7125-2639-4408-BF18-DBA0E83E8269}" type="presParOf" srcId="{975F1533-2EB9-4FC0-AE7D-A58B026EFBC3}" destId="{DA9A1D2C-BD55-4D39-AF0C-0F5CC2B1EAB1}" srcOrd="0" destOrd="0" presId="urn:microsoft.com/office/officeart/2005/8/layout/orgChart1"/>
    <dgm:cxn modelId="{59B33FDC-C59F-4E93-8E4C-AA4D3FDD2227}" type="presParOf" srcId="{975F1533-2EB9-4FC0-AE7D-A58B026EFBC3}" destId="{7563D9FF-C539-45E2-93DF-376F3A733255}" srcOrd="1" destOrd="0" presId="urn:microsoft.com/office/officeart/2005/8/layout/orgChart1"/>
    <dgm:cxn modelId="{5C15F1D7-A852-44C8-B05A-0C93E845A408}" type="presParOf" srcId="{7563D9FF-C539-45E2-93DF-376F3A733255}" destId="{4F8784EF-8C75-4FC6-8A8B-D960A12F6434}" srcOrd="0" destOrd="0" presId="urn:microsoft.com/office/officeart/2005/8/layout/orgChart1"/>
    <dgm:cxn modelId="{3FB63351-D899-4901-BF5A-FDD0FAF604E2}" type="presParOf" srcId="{4F8784EF-8C75-4FC6-8A8B-D960A12F6434}" destId="{7F0721C0-CBC3-453D-9C5A-998DDB2F9143}" srcOrd="0" destOrd="0" presId="urn:microsoft.com/office/officeart/2005/8/layout/orgChart1"/>
    <dgm:cxn modelId="{F6363AC8-1D4F-4241-A596-F69BC84FBC50}" type="presParOf" srcId="{4F8784EF-8C75-4FC6-8A8B-D960A12F6434}" destId="{AD28EEEA-BA78-4570-A0E3-9AC303F4DC35}" srcOrd="1" destOrd="0" presId="urn:microsoft.com/office/officeart/2005/8/layout/orgChart1"/>
    <dgm:cxn modelId="{5723D1F8-B573-4B6C-A2F1-E49ED328A1FF}" type="presParOf" srcId="{7563D9FF-C539-45E2-93DF-376F3A733255}" destId="{BAACCEB8-E813-490F-9F2A-E282396364A1}" srcOrd="1" destOrd="0" presId="urn:microsoft.com/office/officeart/2005/8/layout/orgChart1"/>
    <dgm:cxn modelId="{D4FF1E0E-913F-467C-9EAA-0DF288218B02}" type="presParOf" srcId="{7563D9FF-C539-45E2-93DF-376F3A733255}" destId="{57643DB3-94E4-4480-8F8C-0FD8976ADEC3}" srcOrd="2" destOrd="0" presId="urn:microsoft.com/office/officeart/2005/8/layout/orgChart1"/>
    <dgm:cxn modelId="{177977B6-A7CD-4DF7-B928-EBFD9AE79E66}" type="presParOf" srcId="{975F1533-2EB9-4FC0-AE7D-A58B026EFBC3}" destId="{489DA406-F470-4920-A774-BE59F925DB94}" srcOrd="2" destOrd="0" presId="urn:microsoft.com/office/officeart/2005/8/layout/orgChart1"/>
    <dgm:cxn modelId="{95F5ACD6-1E70-43C3-874B-FE5EBB331CEA}" type="presParOf" srcId="{975F1533-2EB9-4FC0-AE7D-A58B026EFBC3}" destId="{14167874-2749-46E4-9199-472195DC60B4}" srcOrd="3" destOrd="0" presId="urn:microsoft.com/office/officeart/2005/8/layout/orgChart1"/>
    <dgm:cxn modelId="{CC20C18A-291B-4B48-9F25-86452A35EC67}" type="presParOf" srcId="{14167874-2749-46E4-9199-472195DC60B4}" destId="{3FF5F590-C6F4-4C9E-9E11-DF3BDB05B763}" srcOrd="0" destOrd="0" presId="urn:microsoft.com/office/officeart/2005/8/layout/orgChart1"/>
    <dgm:cxn modelId="{E6292672-2D34-4C62-8635-DDCF3A401785}" type="presParOf" srcId="{3FF5F590-C6F4-4C9E-9E11-DF3BDB05B763}" destId="{D8C71741-867F-459E-93EF-1E5A66EA028E}" srcOrd="0" destOrd="0" presId="urn:microsoft.com/office/officeart/2005/8/layout/orgChart1"/>
    <dgm:cxn modelId="{BC97ECC8-12ED-4254-81C9-D9CEE8CE06C3}" type="presParOf" srcId="{3FF5F590-C6F4-4C9E-9E11-DF3BDB05B763}" destId="{7D2AB64E-33C0-49DD-B974-2C22299D002F}" srcOrd="1" destOrd="0" presId="urn:microsoft.com/office/officeart/2005/8/layout/orgChart1"/>
    <dgm:cxn modelId="{C549A620-51F1-47AA-A5EA-45FA08A54556}" type="presParOf" srcId="{14167874-2749-46E4-9199-472195DC60B4}" destId="{49E9A60A-5088-455A-A3C3-933709A3342D}" srcOrd="1" destOrd="0" presId="urn:microsoft.com/office/officeart/2005/8/layout/orgChart1"/>
    <dgm:cxn modelId="{7534E86C-87DA-4F46-A818-E9A10CD07B49}" type="presParOf" srcId="{14167874-2749-46E4-9199-472195DC60B4}" destId="{551CA760-5B38-4A20-9432-47F1D8729CB8}" srcOrd="2" destOrd="0" presId="urn:microsoft.com/office/officeart/2005/8/layout/orgChart1"/>
    <dgm:cxn modelId="{1CC12804-D410-45D1-97C7-4136286852EC}" type="presParOf" srcId="{975F1533-2EB9-4FC0-AE7D-A58B026EFBC3}" destId="{DFB1D390-B6EB-4344-8EA9-C54EA97379AF}" srcOrd="4" destOrd="0" presId="urn:microsoft.com/office/officeart/2005/8/layout/orgChart1"/>
    <dgm:cxn modelId="{050899BB-17E8-432D-9626-692A2CF82032}" type="presParOf" srcId="{975F1533-2EB9-4FC0-AE7D-A58B026EFBC3}" destId="{9AE975CC-F1EA-4E29-A3C6-196B459CFB28}" srcOrd="5" destOrd="0" presId="urn:microsoft.com/office/officeart/2005/8/layout/orgChart1"/>
    <dgm:cxn modelId="{7FCCF8D4-A060-4143-9729-A32AB20A95A4}" type="presParOf" srcId="{9AE975CC-F1EA-4E29-A3C6-196B459CFB28}" destId="{D64BDBA2-21B8-40A3-86CF-5AF2FAF2097A}" srcOrd="0" destOrd="0" presId="urn:microsoft.com/office/officeart/2005/8/layout/orgChart1"/>
    <dgm:cxn modelId="{998FE0B0-FA83-4E75-8F79-0495A4AADB3E}" type="presParOf" srcId="{D64BDBA2-21B8-40A3-86CF-5AF2FAF2097A}" destId="{275DA155-AEC5-4A78-BAED-0C55E03A638F}" srcOrd="0" destOrd="0" presId="urn:microsoft.com/office/officeart/2005/8/layout/orgChart1"/>
    <dgm:cxn modelId="{4670E41F-B25B-4C80-9E0D-31E2EB481A78}" type="presParOf" srcId="{D64BDBA2-21B8-40A3-86CF-5AF2FAF2097A}" destId="{5A703737-D9AE-4D79-857A-9F3B46E9A995}" srcOrd="1" destOrd="0" presId="urn:microsoft.com/office/officeart/2005/8/layout/orgChart1"/>
    <dgm:cxn modelId="{108BC152-CDC3-4DD7-8FD0-5EFBBB125CF3}" type="presParOf" srcId="{9AE975CC-F1EA-4E29-A3C6-196B459CFB28}" destId="{B86EC93E-8644-49F1-BE78-23D460FC13BA}" srcOrd="1" destOrd="0" presId="urn:microsoft.com/office/officeart/2005/8/layout/orgChart1"/>
    <dgm:cxn modelId="{55FEB9BC-76A5-4CC1-8858-3D267BC7C977}" type="presParOf" srcId="{9AE975CC-F1EA-4E29-A3C6-196B459CFB28}" destId="{7247BDE7-7BD0-4B0C-BE3D-F8A47217DD29}" srcOrd="2" destOrd="0" presId="urn:microsoft.com/office/officeart/2005/8/layout/orgChart1"/>
    <dgm:cxn modelId="{DE07DBF2-D078-4AAC-8212-F22505E86178}" type="presParOf" srcId="{8F519D26-A356-48E6-9C67-762E9D52426F}" destId="{A850472F-074A-42B6-9C62-7E266C0BF9CC}" srcOrd="2" destOrd="0" presId="urn:microsoft.com/office/officeart/2005/8/layout/orgChart1"/>
    <dgm:cxn modelId="{83A410A7-508C-4D2F-9095-D956EFCF49BA}" type="presParOf" srcId="{90C0224E-0910-4B74-99CB-438CEF228BA0}" destId="{A950A603-4F05-463C-8FFD-C7792A8A7D26}" srcOrd="4" destOrd="0" presId="urn:microsoft.com/office/officeart/2005/8/layout/orgChart1"/>
    <dgm:cxn modelId="{CD5AB98A-DF8A-4545-9217-88AAB51A548A}" type="presParOf" srcId="{90C0224E-0910-4B74-99CB-438CEF228BA0}" destId="{519365C2-2012-479C-99A8-8C81096F1DC4}" srcOrd="5" destOrd="0" presId="urn:microsoft.com/office/officeart/2005/8/layout/orgChart1"/>
    <dgm:cxn modelId="{D9B5BF49-5462-4FF1-A7A1-D750FD68DF0A}" type="presParOf" srcId="{519365C2-2012-479C-99A8-8C81096F1DC4}" destId="{086AEB65-92A1-4EAD-8ED4-66D0CAAEC064}" srcOrd="0" destOrd="0" presId="urn:microsoft.com/office/officeart/2005/8/layout/orgChart1"/>
    <dgm:cxn modelId="{96189489-1020-42D8-A2A9-3351F7BB2AC9}" type="presParOf" srcId="{086AEB65-92A1-4EAD-8ED4-66D0CAAEC064}" destId="{27AC8595-C70C-4D78-908D-F7DA9E9D38D1}" srcOrd="0" destOrd="0" presId="urn:microsoft.com/office/officeart/2005/8/layout/orgChart1"/>
    <dgm:cxn modelId="{35F0F958-DA92-4D83-AC35-87B040BFA925}" type="presParOf" srcId="{086AEB65-92A1-4EAD-8ED4-66D0CAAEC064}" destId="{F639497A-7902-4780-96E4-29D85017AF29}" srcOrd="1" destOrd="0" presId="urn:microsoft.com/office/officeart/2005/8/layout/orgChart1"/>
    <dgm:cxn modelId="{E315C1C9-CB46-4CB3-8168-26A40B857514}" type="presParOf" srcId="{519365C2-2012-479C-99A8-8C81096F1DC4}" destId="{D3CC3491-A6C5-4405-8EAC-6866645DACA7}" srcOrd="1" destOrd="0" presId="urn:microsoft.com/office/officeart/2005/8/layout/orgChart1"/>
    <dgm:cxn modelId="{3EA3A901-6E21-4215-B720-4A8334239BB4}" type="presParOf" srcId="{519365C2-2012-479C-99A8-8C81096F1DC4}" destId="{3C610173-EBE8-468B-8CA8-2C9DF0F9AB4A}" srcOrd="2" destOrd="0" presId="urn:microsoft.com/office/officeart/2005/8/layout/orgChart1"/>
    <dgm:cxn modelId="{7C018F3E-0AC7-4376-B538-C523F133F87C}" type="presParOf" srcId="{90C0224E-0910-4B74-99CB-438CEF228BA0}" destId="{86A4E56F-3532-476E-9FBF-B779ED6E1EA6}" srcOrd="6" destOrd="0" presId="urn:microsoft.com/office/officeart/2005/8/layout/orgChart1"/>
    <dgm:cxn modelId="{076F11C3-5C3F-4869-9B3B-9E083E2A7D1E}" type="presParOf" srcId="{90C0224E-0910-4B74-99CB-438CEF228BA0}" destId="{4D26ACFA-A13A-4F05-97EB-88665F837E93}" srcOrd="7" destOrd="0" presId="urn:microsoft.com/office/officeart/2005/8/layout/orgChart1"/>
    <dgm:cxn modelId="{54C82DFB-D9F8-47AD-B7BA-D2994B7038B9}" type="presParOf" srcId="{4D26ACFA-A13A-4F05-97EB-88665F837E93}" destId="{08800E8A-E015-41EB-A45C-5EA212E20F49}" srcOrd="0" destOrd="0" presId="urn:microsoft.com/office/officeart/2005/8/layout/orgChart1"/>
    <dgm:cxn modelId="{D08E386C-4CD1-4E95-8AA7-4F670CB147DC}" type="presParOf" srcId="{08800E8A-E015-41EB-A45C-5EA212E20F49}" destId="{5F7CE203-20D3-4DA4-BBB0-EB0A8EC168FD}" srcOrd="0" destOrd="0" presId="urn:microsoft.com/office/officeart/2005/8/layout/orgChart1"/>
    <dgm:cxn modelId="{7626591C-EF10-4C71-9406-94F4B5042A0C}" type="presParOf" srcId="{08800E8A-E015-41EB-A45C-5EA212E20F49}" destId="{AA6D2520-5FB4-49C9-ABAC-FAEDAC7F8D84}" srcOrd="1" destOrd="0" presId="urn:microsoft.com/office/officeart/2005/8/layout/orgChart1"/>
    <dgm:cxn modelId="{F6671324-E8AD-4687-91A1-9BEFDFE20C34}" type="presParOf" srcId="{4D26ACFA-A13A-4F05-97EB-88665F837E93}" destId="{065B5D90-0EB4-4EA2-AFCC-326F710638D4}" srcOrd="1" destOrd="0" presId="urn:microsoft.com/office/officeart/2005/8/layout/orgChart1"/>
    <dgm:cxn modelId="{32E19600-F6FF-430C-A739-97266C7C4D61}" type="presParOf" srcId="{4D26ACFA-A13A-4F05-97EB-88665F837E93}" destId="{383D93AD-44FC-45BD-9F81-C3CFCD1AE441}" srcOrd="2" destOrd="0" presId="urn:microsoft.com/office/officeart/2005/8/layout/orgChart1"/>
    <dgm:cxn modelId="{FAA38701-5605-47EE-AD1E-10D4F2AD3EAA}" type="presParOf" srcId="{6D902178-1F6A-4C82-B367-6AA55312DAD2}" destId="{F047CEC4-B8AE-4C03-B90B-E7131C88F25A}" srcOrd="2" destOrd="0" presId="urn:microsoft.com/office/officeart/2005/8/layout/orgChart1"/>
    <dgm:cxn modelId="{CB421BD7-56E8-4628-9B86-636F3E35856B}" type="presParOf" srcId="{F047CEC4-B8AE-4C03-B90B-E7131C88F25A}" destId="{AADAC4AE-071A-4721-B190-0C2E1A8C01FE}" srcOrd="0" destOrd="0" presId="urn:microsoft.com/office/officeart/2005/8/layout/orgChart1"/>
    <dgm:cxn modelId="{8E796618-5933-4F92-A370-A21D5061861B}" type="presParOf" srcId="{F047CEC4-B8AE-4C03-B90B-E7131C88F25A}" destId="{FBDDDAFA-E0EA-4F6D-94CA-9391E3BD41B9}" srcOrd="1" destOrd="0" presId="urn:microsoft.com/office/officeart/2005/8/layout/orgChart1"/>
    <dgm:cxn modelId="{DA54FBE0-1EED-4715-95BD-880029C604BA}" type="presParOf" srcId="{FBDDDAFA-E0EA-4F6D-94CA-9391E3BD41B9}" destId="{3D20BC0C-A8D2-45CB-A348-BC65551B1016}" srcOrd="0" destOrd="0" presId="urn:microsoft.com/office/officeart/2005/8/layout/orgChart1"/>
    <dgm:cxn modelId="{9F3FC788-728C-413E-89B3-76249E8180A4}" type="presParOf" srcId="{3D20BC0C-A8D2-45CB-A348-BC65551B1016}" destId="{9DE09940-2358-4AD6-B532-CCA78ED99EEE}" srcOrd="0" destOrd="0" presId="urn:microsoft.com/office/officeart/2005/8/layout/orgChart1"/>
    <dgm:cxn modelId="{528CF75A-BE37-4D35-95D6-9521902A3313}" type="presParOf" srcId="{3D20BC0C-A8D2-45CB-A348-BC65551B1016}" destId="{8BAC71E5-51FC-482B-B96D-17170CE64B8E}" srcOrd="1" destOrd="0" presId="urn:microsoft.com/office/officeart/2005/8/layout/orgChart1"/>
    <dgm:cxn modelId="{3F21830B-EA99-4BA2-A3CC-B48673A88E63}" type="presParOf" srcId="{FBDDDAFA-E0EA-4F6D-94CA-9391E3BD41B9}" destId="{81024654-844D-4D30-A183-70A60F41DBE1}" srcOrd="1" destOrd="0" presId="urn:microsoft.com/office/officeart/2005/8/layout/orgChart1"/>
    <dgm:cxn modelId="{C3F2B6FC-4152-462D-AC71-E3AE7B4DE63E}" type="presParOf" srcId="{FBDDDAFA-E0EA-4F6D-94CA-9391E3BD41B9}" destId="{B67CC2FE-088E-4D53-8A57-F97CD727DEE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41FFB1A-EDE1-4746-B119-BECA1C587D5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CN" altLang="en-US"/>
        </a:p>
      </dgm:t>
    </dgm:pt>
    <dgm:pt modelId="{7B4E6587-5BE4-4D89-B3B2-24FE3DD657DC}">
      <dgm:prSet phldrT="[文本]"/>
      <dgm:spPr/>
      <dgm:t>
        <a:bodyPr/>
        <a:lstStyle/>
        <a:p>
          <a:r>
            <a:rPr lang="zh-CN" altLang="en-US" dirty="0" smtClean="0">
              <a:latin typeface="汉仪中简黑简" panose="00020600040101010101" pitchFamily="18" charset="-122"/>
              <a:ea typeface="汉仪中简黑简" panose="00020600040101010101" pitchFamily="18" charset="-122"/>
            </a:rPr>
            <a:t>合规性</a:t>
          </a:r>
          <a:endParaRPr lang="zh-CN" altLang="en-US" dirty="0">
            <a:latin typeface="汉仪中简黑简" panose="00020600040101010101" pitchFamily="18" charset="-122"/>
            <a:ea typeface="汉仪中简黑简" panose="00020600040101010101" pitchFamily="18" charset="-122"/>
          </a:endParaRPr>
        </a:p>
      </dgm:t>
    </dgm:pt>
    <dgm:pt modelId="{9D01B6F8-48FA-4D56-91CB-A95BAF447F10}" type="parTrans" cxnId="{1872A604-EDF7-4864-B1E3-8A4000AD5078}">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DB7A6CB9-46E9-40BF-87C5-24128590AE29}" type="sibTrans" cxnId="{1872A604-EDF7-4864-B1E3-8A4000AD5078}">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9A3F25D-BA19-4275-A0AC-691BC26E46D6}">
      <dgm:prSet phldrT="[文本]"/>
      <dgm:spPr/>
      <dgm:t>
        <a:bodyPr/>
        <a:lstStyle/>
        <a:p>
          <a:r>
            <a:rPr lang="zh-CN" dirty="0" smtClean="0">
              <a:latin typeface="汉仪中简黑简" panose="00020600040101010101" pitchFamily="18" charset="-122"/>
              <a:ea typeface="汉仪中简黑简" panose="00020600040101010101" pitchFamily="18" charset="-122"/>
            </a:rPr>
            <a:t>工厂应依法设立，遵守有关法律、法规、政策和标准</a:t>
          </a:r>
          <a:r>
            <a:rPr lang="zh-CN" altLang="en-US" dirty="0" smtClean="0">
              <a:latin typeface="汉仪中简黑简" panose="00020600040101010101" pitchFamily="18" charset="-122"/>
              <a:ea typeface="汉仪中简黑简" panose="00020600040101010101" pitchFamily="18" charset="-122"/>
            </a:rPr>
            <a:t>。</a:t>
          </a:r>
          <a:endParaRPr lang="zh-CN" altLang="en-US" dirty="0">
            <a:latin typeface="汉仪中简黑简" panose="00020600040101010101" pitchFamily="18" charset="-122"/>
            <a:ea typeface="汉仪中简黑简" panose="00020600040101010101" pitchFamily="18" charset="-122"/>
          </a:endParaRPr>
        </a:p>
      </dgm:t>
    </dgm:pt>
    <dgm:pt modelId="{1E7310F0-DA1D-4819-BCC3-0A1FB66DA172}" type="parTrans" cxnId="{F1334514-7A6E-4E70-AE89-FD19F0419020}">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C83570F5-29A6-4C48-B32D-A074D57169E6}" type="sibTrans" cxnId="{F1334514-7A6E-4E70-AE89-FD19F0419020}">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C42BDC54-9B15-4B48-ADB1-1F23148E420A}">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管理职责</a:t>
          </a:r>
          <a:endParaRPr lang="zh-CN" altLang="en-US" dirty="0">
            <a:latin typeface="汉仪中简黑简" panose="00020600040101010101" pitchFamily="18" charset="-122"/>
            <a:ea typeface="汉仪中简黑简" panose="00020600040101010101" pitchFamily="18" charset="-122"/>
          </a:endParaRPr>
        </a:p>
      </dgm:t>
    </dgm:pt>
    <dgm:pt modelId="{2C15AD46-1014-419A-A734-7337F1554404}" type="parTrans" cxnId="{8017F7FA-B1FD-4149-B7B1-AF519493154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5CFF32C-D8A7-4713-8794-ECADA505C1FF}" type="sibTrans" cxnId="{8017F7FA-B1FD-4149-B7B1-AF519493154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E5D79A14-2782-497E-AFA0-CF29AA222E04}">
      <dgm:prSet phldrT="[文本]"/>
      <dgm:spPr/>
      <dgm:t>
        <a:bodyPr/>
        <a:lstStyle/>
        <a:p>
          <a:r>
            <a:rPr lang="zh-CN" dirty="0" smtClean="0">
              <a:latin typeface="汉仪中简黑简" panose="00020600040101010101" pitchFamily="18" charset="-122"/>
              <a:ea typeface="汉仪中简黑简" panose="00020600040101010101" pitchFamily="18" charset="-122"/>
            </a:rPr>
            <a:t>最高管理者应分</a:t>
          </a:r>
          <a:r>
            <a:rPr lang="zh-CN" altLang="en-US" dirty="0" smtClean="0">
              <a:latin typeface="汉仪中简黑简" panose="00020600040101010101" pitchFamily="18" charset="-122"/>
              <a:ea typeface="汉仪中简黑简" panose="00020600040101010101" pitchFamily="18" charset="-122"/>
            </a:rPr>
            <a:t>配并沟通</a:t>
          </a:r>
          <a:r>
            <a:rPr lang="zh-CN" dirty="0" smtClean="0">
              <a:latin typeface="汉仪中简黑简" panose="00020600040101010101" pitchFamily="18" charset="-122"/>
              <a:ea typeface="汉仪中简黑简" panose="00020600040101010101" pitchFamily="18" charset="-122"/>
            </a:rPr>
            <a:t>绿色工厂相关的职责和权限，确保相关资源的获得，并承诺和确保满足绿色工厂评价要求。</a:t>
          </a:r>
          <a:endParaRPr lang="zh-CN" altLang="en-US" dirty="0">
            <a:latin typeface="汉仪中简黑简" panose="00020600040101010101" pitchFamily="18" charset="-122"/>
            <a:ea typeface="汉仪中简黑简" panose="00020600040101010101" pitchFamily="18" charset="-122"/>
          </a:endParaRPr>
        </a:p>
      </dgm:t>
    </dgm:pt>
    <dgm:pt modelId="{3050AF57-922E-401B-80C7-BC7A6EC33BB5}" type="parTrans" cxnId="{EE5A9DD4-A25B-42A2-B96C-A68E3D43F23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73C7519E-2495-417D-8E9A-5AA2C26E40E8}" type="sibTrans" cxnId="{EE5A9DD4-A25B-42A2-B96C-A68E3D43F23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9CF02FA2-7938-4FDD-B276-900BEB311155}">
      <dgm:prSet/>
      <dgm:spPr/>
      <dgm:t>
        <a:bodyPr/>
        <a:lstStyle/>
        <a:p>
          <a:r>
            <a:rPr lang="zh-CN" dirty="0" smtClean="0">
              <a:latin typeface="汉仪中简黑简" panose="00020600040101010101" pitchFamily="18" charset="-122"/>
              <a:ea typeface="汉仪中简黑简" panose="00020600040101010101" pitchFamily="18" charset="-122"/>
            </a:rPr>
            <a:t>对利益相关方环境要求做出承诺的，应同时满足有关承诺要求。</a:t>
          </a:r>
          <a:endParaRPr lang="zh-CN" altLang="en-US" dirty="0">
            <a:latin typeface="汉仪中简黑简" panose="00020600040101010101" pitchFamily="18" charset="-122"/>
            <a:ea typeface="汉仪中简黑简" panose="00020600040101010101" pitchFamily="18" charset="-122"/>
          </a:endParaRPr>
        </a:p>
      </dgm:t>
    </dgm:pt>
    <dgm:pt modelId="{A343818B-F385-4085-BF74-E598157C503E}" type="parTrans" cxnId="{DA639CC7-D76F-4417-80CC-878151687AE6}">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A92B7E7-0D29-4001-A266-B4E3AABC0181}" type="sibTrans" cxnId="{DA639CC7-D76F-4417-80CC-878151687AE6}">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0D93520A-10AA-4E77-A359-F18F9A3C6330}">
      <dgm:prSet/>
      <dgm:spPr/>
      <dgm:t>
        <a:bodyPr/>
        <a:lstStyle/>
        <a:p>
          <a:r>
            <a:rPr lang="zh-CN" smtClean="0">
              <a:latin typeface="汉仪中简黑简" panose="00020600040101010101" pitchFamily="18" charset="-122"/>
              <a:ea typeface="汉仪中简黑简" panose="00020600040101010101" pitchFamily="18" charset="-122"/>
            </a:rPr>
            <a:t>工厂应设有绿色工厂管理机构，负责有关绿色制造的制度建设、实施、考核及奖励工作，建立目标责任制。</a:t>
          </a:r>
          <a:endParaRPr lang="zh-CN">
            <a:latin typeface="汉仪中简黑简" panose="00020600040101010101" pitchFamily="18" charset="-122"/>
            <a:ea typeface="汉仪中简黑简" panose="00020600040101010101" pitchFamily="18" charset="-122"/>
          </a:endParaRPr>
        </a:p>
      </dgm:t>
    </dgm:pt>
    <dgm:pt modelId="{AE522F5C-595D-468E-ACB4-05745BE2D61A}" type="parTrans" cxnId="{A6FA9CEA-B756-46B3-8D16-43B02C9E8121}">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B10A36AD-3160-4F7B-A93E-584D7B7A14A8}" type="sibTrans" cxnId="{A6FA9CEA-B756-46B3-8D16-43B02C9E8121}">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26A50017-DF31-48E3-9798-8D3D67A69C27}">
      <dgm:prSet/>
      <dgm:spPr/>
      <dgm:t>
        <a:bodyPr/>
        <a:lstStyle/>
        <a:p>
          <a:r>
            <a:rPr lang="zh-CN" smtClean="0">
              <a:latin typeface="汉仪中简黑简" panose="00020600040101010101" pitchFamily="18" charset="-122"/>
              <a:ea typeface="汉仪中简黑简" panose="00020600040101010101" pitchFamily="18" charset="-122"/>
            </a:rPr>
            <a:t>工厂应有绿色工厂建设中长期规划及量化的年度目标和实施方案。</a:t>
          </a:r>
          <a:endParaRPr lang="zh-CN">
            <a:latin typeface="汉仪中简黑简" panose="00020600040101010101" pitchFamily="18" charset="-122"/>
            <a:ea typeface="汉仪中简黑简" panose="00020600040101010101" pitchFamily="18" charset="-122"/>
          </a:endParaRPr>
        </a:p>
      </dgm:t>
    </dgm:pt>
    <dgm:pt modelId="{3B5D0AAB-D1D7-4F9C-B66E-A23DF602DBED}" type="parTrans" cxnId="{37B5786F-905C-4BCB-9A69-2D41EB054E82}">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549EF2C8-CE81-49A3-BFA3-ACCC86DD89A8}" type="sibTrans" cxnId="{37B5786F-905C-4BCB-9A69-2D41EB054E82}">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9F61715D-65CB-4216-9B18-949EA893D397}">
      <dgm:prSet/>
      <dgm:spPr/>
      <dgm:t>
        <a:bodyPr/>
        <a:lstStyle/>
        <a:p>
          <a:r>
            <a:rPr lang="zh-CN" smtClean="0">
              <a:latin typeface="汉仪中简黑简" panose="00020600040101010101" pitchFamily="18" charset="-122"/>
              <a:ea typeface="汉仪中简黑简" panose="00020600040101010101" pitchFamily="18" charset="-122"/>
            </a:rPr>
            <a:t>工厂定期提供绿色工厂相关教育、培训，并评估教育和培训结果。</a:t>
          </a:r>
          <a:endParaRPr lang="zh-CN" altLang="en-US">
            <a:latin typeface="汉仪中简黑简" panose="00020600040101010101" pitchFamily="18" charset="-122"/>
            <a:ea typeface="汉仪中简黑简" panose="00020600040101010101" pitchFamily="18" charset="-122"/>
          </a:endParaRPr>
        </a:p>
      </dgm:t>
    </dgm:pt>
    <dgm:pt modelId="{06AEDFCE-61D0-4060-8930-99F7B9A017A8}" type="parTrans" cxnId="{31BF9337-0D6F-4495-BE27-33CCCC9890B1}">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BF750613-A6D3-4EB4-B42D-FF19401AA221}" type="sibTrans" cxnId="{31BF9337-0D6F-4495-BE27-33CCCC9890B1}">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13C7237-55E6-4C06-B9CF-9E858687F83A}">
      <dgm:prSet phldrT="[文本]"/>
      <dgm:spPr/>
      <dgm:t>
        <a:bodyPr/>
        <a:lstStyle/>
        <a:p>
          <a:r>
            <a:rPr lang="zh-CN" dirty="0" smtClean="0">
              <a:latin typeface="汉仪中简黑简" panose="00020600040101010101" pitchFamily="18" charset="-122"/>
              <a:ea typeface="汉仪中简黑简" panose="00020600040101010101" pitchFamily="18" charset="-122"/>
            </a:rPr>
            <a:t>近三年无重大安全、环保、质量等事故。</a:t>
          </a:r>
          <a:endParaRPr lang="zh-CN" altLang="en-US" dirty="0">
            <a:latin typeface="汉仪中简黑简" panose="00020600040101010101" pitchFamily="18" charset="-122"/>
            <a:ea typeface="汉仪中简黑简" panose="00020600040101010101" pitchFamily="18" charset="-122"/>
          </a:endParaRPr>
        </a:p>
      </dgm:t>
    </dgm:pt>
    <dgm:pt modelId="{CEB17638-174B-400A-8CE6-A35014093D68}" type="parTrans" cxnId="{A36BDDBD-053C-4990-8495-46E6589D2F0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FBA69507-F5FE-4B7D-9BCC-6FD14E54A963}" type="sibTrans" cxnId="{A36BDDBD-053C-4990-8495-46E6589D2F0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E6B536F3-2DE3-4AA4-B980-7146B0482194}" type="pres">
      <dgm:prSet presAssocID="{941FFB1A-EDE1-4746-B119-BECA1C587D54}" presName="linear" presStyleCnt="0">
        <dgm:presLayoutVars>
          <dgm:dir/>
          <dgm:animLvl val="lvl"/>
          <dgm:resizeHandles val="exact"/>
        </dgm:presLayoutVars>
      </dgm:prSet>
      <dgm:spPr/>
      <dgm:t>
        <a:bodyPr/>
        <a:lstStyle/>
        <a:p>
          <a:endParaRPr lang="zh-CN" altLang="en-US"/>
        </a:p>
      </dgm:t>
    </dgm:pt>
    <dgm:pt modelId="{27DC6609-062A-4807-BDFE-7AE87C4DAF85}" type="pres">
      <dgm:prSet presAssocID="{7B4E6587-5BE4-4D89-B3B2-24FE3DD657DC}" presName="parentLin" presStyleCnt="0"/>
      <dgm:spPr/>
      <dgm:t>
        <a:bodyPr/>
        <a:lstStyle/>
        <a:p>
          <a:endParaRPr lang="zh-CN" altLang="en-US"/>
        </a:p>
      </dgm:t>
    </dgm:pt>
    <dgm:pt modelId="{4C75E555-0CEB-4042-B31C-F46B8D9B2BB3}" type="pres">
      <dgm:prSet presAssocID="{7B4E6587-5BE4-4D89-B3B2-24FE3DD657DC}" presName="parentLeftMargin" presStyleLbl="node1" presStyleIdx="0" presStyleCnt="2"/>
      <dgm:spPr/>
      <dgm:t>
        <a:bodyPr/>
        <a:lstStyle/>
        <a:p>
          <a:endParaRPr lang="zh-CN" altLang="en-US"/>
        </a:p>
      </dgm:t>
    </dgm:pt>
    <dgm:pt modelId="{0EA9ABB9-E984-4F43-84DE-BFD88715B710}" type="pres">
      <dgm:prSet presAssocID="{7B4E6587-5BE4-4D89-B3B2-24FE3DD657DC}" presName="parentText" presStyleLbl="node1" presStyleIdx="0" presStyleCnt="2">
        <dgm:presLayoutVars>
          <dgm:chMax val="0"/>
          <dgm:bulletEnabled val="1"/>
        </dgm:presLayoutVars>
      </dgm:prSet>
      <dgm:spPr/>
      <dgm:t>
        <a:bodyPr/>
        <a:lstStyle/>
        <a:p>
          <a:endParaRPr lang="zh-CN" altLang="en-US"/>
        </a:p>
      </dgm:t>
    </dgm:pt>
    <dgm:pt modelId="{336585AD-B3BC-43E7-96AF-297C886E4E80}" type="pres">
      <dgm:prSet presAssocID="{7B4E6587-5BE4-4D89-B3B2-24FE3DD657DC}" presName="negativeSpace" presStyleCnt="0"/>
      <dgm:spPr/>
      <dgm:t>
        <a:bodyPr/>
        <a:lstStyle/>
        <a:p>
          <a:endParaRPr lang="zh-CN" altLang="en-US"/>
        </a:p>
      </dgm:t>
    </dgm:pt>
    <dgm:pt modelId="{8F63EEE7-E297-470F-8912-A7ECC3511A1E}" type="pres">
      <dgm:prSet presAssocID="{7B4E6587-5BE4-4D89-B3B2-24FE3DD657DC}" presName="childText" presStyleLbl="conFgAcc1" presStyleIdx="0" presStyleCnt="2">
        <dgm:presLayoutVars>
          <dgm:bulletEnabled val="1"/>
        </dgm:presLayoutVars>
      </dgm:prSet>
      <dgm:spPr/>
      <dgm:t>
        <a:bodyPr/>
        <a:lstStyle/>
        <a:p>
          <a:endParaRPr lang="zh-CN" altLang="en-US"/>
        </a:p>
      </dgm:t>
    </dgm:pt>
    <dgm:pt modelId="{6587D4C3-C11C-4633-BA73-52C9EA0EB6B1}" type="pres">
      <dgm:prSet presAssocID="{DB7A6CB9-46E9-40BF-87C5-24128590AE29}" presName="spaceBetweenRectangles" presStyleCnt="0"/>
      <dgm:spPr/>
      <dgm:t>
        <a:bodyPr/>
        <a:lstStyle/>
        <a:p>
          <a:endParaRPr lang="zh-CN" altLang="en-US"/>
        </a:p>
      </dgm:t>
    </dgm:pt>
    <dgm:pt modelId="{EDD0F461-F3A2-44A2-8259-4BE332089EB0}" type="pres">
      <dgm:prSet presAssocID="{C42BDC54-9B15-4B48-ADB1-1F23148E420A}" presName="parentLin" presStyleCnt="0"/>
      <dgm:spPr/>
      <dgm:t>
        <a:bodyPr/>
        <a:lstStyle/>
        <a:p>
          <a:endParaRPr lang="zh-CN" altLang="en-US"/>
        </a:p>
      </dgm:t>
    </dgm:pt>
    <dgm:pt modelId="{73EB4B16-CE67-4925-A4B9-E9DDA582233D}" type="pres">
      <dgm:prSet presAssocID="{C42BDC54-9B15-4B48-ADB1-1F23148E420A}" presName="parentLeftMargin" presStyleLbl="node1" presStyleIdx="0" presStyleCnt="2"/>
      <dgm:spPr/>
      <dgm:t>
        <a:bodyPr/>
        <a:lstStyle/>
        <a:p>
          <a:endParaRPr lang="zh-CN" altLang="en-US"/>
        </a:p>
      </dgm:t>
    </dgm:pt>
    <dgm:pt modelId="{634460A4-47D7-4664-900A-9A390DBC5C02}" type="pres">
      <dgm:prSet presAssocID="{C42BDC54-9B15-4B48-ADB1-1F23148E420A}" presName="parentText" presStyleLbl="node1" presStyleIdx="1" presStyleCnt="2">
        <dgm:presLayoutVars>
          <dgm:chMax val="0"/>
          <dgm:bulletEnabled val="1"/>
        </dgm:presLayoutVars>
      </dgm:prSet>
      <dgm:spPr/>
      <dgm:t>
        <a:bodyPr/>
        <a:lstStyle/>
        <a:p>
          <a:endParaRPr lang="zh-CN" altLang="en-US"/>
        </a:p>
      </dgm:t>
    </dgm:pt>
    <dgm:pt modelId="{B0B233F7-D259-495D-806E-D722E9674C8F}" type="pres">
      <dgm:prSet presAssocID="{C42BDC54-9B15-4B48-ADB1-1F23148E420A}" presName="negativeSpace" presStyleCnt="0"/>
      <dgm:spPr/>
      <dgm:t>
        <a:bodyPr/>
        <a:lstStyle/>
        <a:p>
          <a:endParaRPr lang="zh-CN" altLang="en-US"/>
        </a:p>
      </dgm:t>
    </dgm:pt>
    <dgm:pt modelId="{E4BFD6C0-EBBD-41BB-BF39-4B556C3D3EE5}" type="pres">
      <dgm:prSet presAssocID="{C42BDC54-9B15-4B48-ADB1-1F23148E420A}" presName="childText" presStyleLbl="conFgAcc1" presStyleIdx="1" presStyleCnt="2">
        <dgm:presLayoutVars>
          <dgm:bulletEnabled val="1"/>
        </dgm:presLayoutVars>
      </dgm:prSet>
      <dgm:spPr/>
      <dgm:t>
        <a:bodyPr/>
        <a:lstStyle/>
        <a:p>
          <a:endParaRPr lang="zh-CN" altLang="en-US"/>
        </a:p>
      </dgm:t>
    </dgm:pt>
  </dgm:ptLst>
  <dgm:cxnLst>
    <dgm:cxn modelId="{1872A604-EDF7-4864-B1E3-8A4000AD5078}" srcId="{941FFB1A-EDE1-4746-B119-BECA1C587D54}" destId="{7B4E6587-5BE4-4D89-B3B2-24FE3DD657DC}" srcOrd="0" destOrd="0" parTransId="{9D01B6F8-48FA-4D56-91CB-A95BAF447F10}" sibTransId="{DB7A6CB9-46E9-40BF-87C5-24128590AE29}"/>
    <dgm:cxn modelId="{87E2E5D8-F0C8-4690-8FAE-8452502D362C}" type="presOf" srcId="{9CF02FA2-7938-4FDD-B276-900BEB311155}" destId="{8F63EEE7-E297-470F-8912-A7ECC3511A1E}" srcOrd="0" destOrd="2" presId="urn:microsoft.com/office/officeart/2005/8/layout/list1"/>
    <dgm:cxn modelId="{71029949-C905-484D-ACC3-7808529B5EEE}" type="presOf" srcId="{26A50017-DF31-48E3-9798-8D3D67A69C27}" destId="{E4BFD6C0-EBBD-41BB-BF39-4B556C3D3EE5}" srcOrd="0" destOrd="2" presId="urn:microsoft.com/office/officeart/2005/8/layout/list1"/>
    <dgm:cxn modelId="{A36BDDBD-053C-4990-8495-46E6589D2F0E}" srcId="{7B4E6587-5BE4-4D89-B3B2-24FE3DD657DC}" destId="{813C7237-55E6-4C06-B9CF-9E858687F83A}" srcOrd="1" destOrd="0" parTransId="{CEB17638-174B-400A-8CE6-A35014093D68}" sibTransId="{FBA69507-F5FE-4B7D-9BCC-6FD14E54A963}"/>
    <dgm:cxn modelId="{B2D1F6C9-343E-41C9-8905-39ACA32EFDB2}" type="presOf" srcId="{813C7237-55E6-4C06-B9CF-9E858687F83A}" destId="{8F63EEE7-E297-470F-8912-A7ECC3511A1E}" srcOrd="0" destOrd="1" presId="urn:microsoft.com/office/officeart/2005/8/layout/list1"/>
    <dgm:cxn modelId="{31BF9337-0D6F-4495-BE27-33CCCC9890B1}" srcId="{C42BDC54-9B15-4B48-ADB1-1F23148E420A}" destId="{9F61715D-65CB-4216-9B18-949EA893D397}" srcOrd="3" destOrd="0" parTransId="{06AEDFCE-61D0-4060-8930-99F7B9A017A8}" sibTransId="{BF750613-A6D3-4EB4-B42D-FF19401AA221}"/>
    <dgm:cxn modelId="{7CDC2532-9D97-45F0-9928-D1AC35C0BB62}" type="presOf" srcId="{7B4E6587-5BE4-4D89-B3B2-24FE3DD657DC}" destId="{4C75E555-0CEB-4042-B31C-F46B8D9B2BB3}" srcOrd="0" destOrd="0" presId="urn:microsoft.com/office/officeart/2005/8/layout/list1"/>
    <dgm:cxn modelId="{A6FA9CEA-B756-46B3-8D16-43B02C9E8121}" srcId="{C42BDC54-9B15-4B48-ADB1-1F23148E420A}" destId="{0D93520A-10AA-4E77-A359-F18F9A3C6330}" srcOrd="1" destOrd="0" parTransId="{AE522F5C-595D-468E-ACB4-05745BE2D61A}" sibTransId="{B10A36AD-3160-4F7B-A93E-584D7B7A14A8}"/>
    <dgm:cxn modelId="{6FDDF585-0D51-4BC1-A81E-8DD0B52C9CAB}" type="presOf" srcId="{E5D79A14-2782-497E-AFA0-CF29AA222E04}" destId="{E4BFD6C0-EBBD-41BB-BF39-4B556C3D3EE5}" srcOrd="0" destOrd="0" presId="urn:microsoft.com/office/officeart/2005/8/layout/list1"/>
    <dgm:cxn modelId="{8017F7FA-B1FD-4149-B7B1-AF5194931544}" srcId="{941FFB1A-EDE1-4746-B119-BECA1C587D54}" destId="{C42BDC54-9B15-4B48-ADB1-1F23148E420A}" srcOrd="1" destOrd="0" parTransId="{2C15AD46-1014-419A-A734-7337F1554404}" sibTransId="{85CFF32C-D8A7-4713-8794-ECADA505C1FF}"/>
    <dgm:cxn modelId="{DA639CC7-D76F-4417-80CC-878151687AE6}" srcId="{7B4E6587-5BE4-4D89-B3B2-24FE3DD657DC}" destId="{9CF02FA2-7938-4FDD-B276-900BEB311155}" srcOrd="2" destOrd="0" parTransId="{A343818B-F385-4085-BF74-E598157C503E}" sibTransId="{8A92B7E7-0D29-4001-A266-B4E3AABC0181}"/>
    <dgm:cxn modelId="{A587B1EB-6058-4ECD-963A-0D7A1F24EE26}" type="presOf" srcId="{C42BDC54-9B15-4B48-ADB1-1F23148E420A}" destId="{73EB4B16-CE67-4925-A4B9-E9DDA582233D}" srcOrd="0" destOrd="0" presId="urn:microsoft.com/office/officeart/2005/8/layout/list1"/>
    <dgm:cxn modelId="{962D2D8A-25DC-45F0-A2E4-667BC12AF855}" type="presOf" srcId="{39A3F25D-BA19-4275-A0AC-691BC26E46D6}" destId="{8F63EEE7-E297-470F-8912-A7ECC3511A1E}" srcOrd="0" destOrd="0" presId="urn:microsoft.com/office/officeart/2005/8/layout/list1"/>
    <dgm:cxn modelId="{D08B2BCC-B04E-48D3-A515-3DF776DC9FFF}" type="presOf" srcId="{941FFB1A-EDE1-4746-B119-BECA1C587D54}" destId="{E6B536F3-2DE3-4AA4-B980-7146B0482194}" srcOrd="0" destOrd="0" presId="urn:microsoft.com/office/officeart/2005/8/layout/list1"/>
    <dgm:cxn modelId="{A882B9CA-BD5F-471D-BEAB-04D108EF6EC6}" type="presOf" srcId="{7B4E6587-5BE4-4D89-B3B2-24FE3DD657DC}" destId="{0EA9ABB9-E984-4F43-84DE-BFD88715B710}" srcOrd="1" destOrd="0" presId="urn:microsoft.com/office/officeart/2005/8/layout/list1"/>
    <dgm:cxn modelId="{4350409D-CCD2-48B0-9635-4FB21BC0F164}" type="presOf" srcId="{9F61715D-65CB-4216-9B18-949EA893D397}" destId="{E4BFD6C0-EBBD-41BB-BF39-4B556C3D3EE5}" srcOrd="0" destOrd="3" presId="urn:microsoft.com/office/officeart/2005/8/layout/list1"/>
    <dgm:cxn modelId="{F1334514-7A6E-4E70-AE89-FD19F0419020}" srcId="{7B4E6587-5BE4-4D89-B3B2-24FE3DD657DC}" destId="{39A3F25D-BA19-4275-A0AC-691BC26E46D6}" srcOrd="0" destOrd="0" parTransId="{1E7310F0-DA1D-4819-BCC3-0A1FB66DA172}" sibTransId="{C83570F5-29A6-4C48-B32D-A074D57169E6}"/>
    <dgm:cxn modelId="{EE5A9DD4-A25B-42A2-B96C-A68E3D43F23D}" srcId="{C42BDC54-9B15-4B48-ADB1-1F23148E420A}" destId="{E5D79A14-2782-497E-AFA0-CF29AA222E04}" srcOrd="0" destOrd="0" parTransId="{3050AF57-922E-401B-80C7-BC7A6EC33BB5}" sibTransId="{73C7519E-2495-417D-8E9A-5AA2C26E40E8}"/>
    <dgm:cxn modelId="{37B5786F-905C-4BCB-9A69-2D41EB054E82}" srcId="{C42BDC54-9B15-4B48-ADB1-1F23148E420A}" destId="{26A50017-DF31-48E3-9798-8D3D67A69C27}" srcOrd="2" destOrd="0" parTransId="{3B5D0AAB-D1D7-4F9C-B66E-A23DF602DBED}" sibTransId="{549EF2C8-CE81-49A3-BFA3-ACCC86DD89A8}"/>
    <dgm:cxn modelId="{0FD9421D-352E-4416-B266-43AA28B59014}" type="presOf" srcId="{0D93520A-10AA-4E77-A359-F18F9A3C6330}" destId="{E4BFD6C0-EBBD-41BB-BF39-4B556C3D3EE5}" srcOrd="0" destOrd="1" presId="urn:microsoft.com/office/officeart/2005/8/layout/list1"/>
    <dgm:cxn modelId="{4CD19A29-E8D5-4722-A9F7-7AE910C02DB2}" type="presOf" srcId="{C42BDC54-9B15-4B48-ADB1-1F23148E420A}" destId="{634460A4-47D7-4664-900A-9A390DBC5C02}" srcOrd="1" destOrd="0" presId="urn:microsoft.com/office/officeart/2005/8/layout/list1"/>
    <dgm:cxn modelId="{245367C2-9B94-474E-BF0D-1D69D1E3258B}" type="presParOf" srcId="{E6B536F3-2DE3-4AA4-B980-7146B0482194}" destId="{27DC6609-062A-4807-BDFE-7AE87C4DAF85}" srcOrd="0" destOrd="0" presId="urn:microsoft.com/office/officeart/2005/8/layout/list1"/>
    <dgm:cxn modelId="{6272420C-F0B7-4325-973F-1DC6E2074D8F}" type="presParOf" srcId="{27DC6609-062A-4807-BDFE-7AE87C4DAF85}" destId="{4C75E555-0CEB-4042-B31C-F46B8D9B2BB3}" srcOrd="0" destOrd="0" presId="urn:microsoft.com/office/officeart/2005/8/layout/list1"/>
    <dgm:cxn modelId="{CFAE5E4C-45A6-48C0-97A0-A78635267A4F}" type="presParOf" srcId="{27DC6609-062A-4807-BDFE-7AE87C4DAF85}" destId="{0EA9ABB9-E984-4F43-84DE-BFD88715B710}" srcOrd="1" destOrd="0" presId="urn:microsoft.com/office/officeart/2005/8/layout/list1"/>
    <dgm:cxn modelId="{5AD167F7-B1EE-48CB-BD02-EB4DD90EABB9}" type="presParOf" srcId="{E6B536F3-2DE3-4AA4-B980-7146B0482194}" destId="{336585AD-B3BC-43E7-96AF-297C886E4E80}" srcOrd="1" destOrd="0" presId="urn:microsoft.com/office/officeart/2005/8/layout/list1"/>
    <dgm:cxn modelId="{1B8A67D5-0DFA-4336-9942-BCD5766FCA6A}" type="presParOf" srcId="{E6B536F3-2DE3-4AA4-B980-7146B0482194}" destId="{8F63EEE7-E297-470F-8912-A7ECC3511A1E}" srcOrd="2" destOrd="0" presId="urn:microsoft.com/office/officeart/2005/8/layout/list1"/>
    <dgm:cxn modelId="{E520D008-EE20-4CEF-BCB8-1B045CB363A9}" type="presParOf" srcId="{E6B536F3-2DE3-4AA4-B980-7146B0482194}" destId="{6587D4C3-C11C-4633-BA73-52C9EA0EB6B1}" srcOrd="3" destOrd="0" presId="urn:microsoft.com/office/officeart/2005/8/layout/list1"/>
    <dgm:cxn modelId="{2F9E296A-9DDC-4E1C-8FDC-469EA0B6546F}" type="presParOf" srcId="{E6B536F3-2DE3-4AA4-B980-7146B0482194}" destId="{EDD0F461-F3A2-44A2-8259-4BE332089EB0}" srcOrd="4" destOrd="0" presId="urn:microsoft.com/office/officeart/2005/8/layout/list1"/>
    <dgm:cxn modelId="{A5D7E237-A9E9-4FE0-AF69-D87D0FF7969C}" type="presParOf" srcId="{EDD0F461-F3A2-44A2-8259-4BE332089EB0}" destId="{73EB4B16-CE67-4925-A4B9-E9DDA582233D}" srcOrd="0" destOrd="0" presId="urn:microsoft.com/office/officeart/2005/8/layout/list1"/>
    <dgm:cxn modelId="{10901E7F-E5E4-4537-8299-4CE694BE06FB}" type="presParOf" srcId="{EDD0F461-F3A2-44A2-8259-4BE332089EB0}" destId="{634460A4-47D7-4664-900A-9A390DBC5C02}" srcOrd="1" destOrd="0" presId="urn:microsoft.com/office/officeart/2005/8/layout/list1"/>
    <dgm:cxn modelId="{9250A7E3-99B4-4BF5-91E7-A00C7E515DF5}" type="presParOf" srcId="{E6B536F3-2DE3-4AA4-B980-7146B0482194}" destId="{B0B233F7-D259-495D-806E-D722E9674C8F}" srcOrd="5" destOrd="0" presId="urn:microsoft.com/office/officeart/2005/8/layout/list1"/>
    <dgm:cxn modelId="{7F1A5D19-0994-43EE-8F08-CFB035DE6629}" type="presParOf" srcId="{E6B536F3-2DE3-4AA4-B980-7146B0482194}" destId="{E4BFD6C0-EBBD-41BB-BF39-4B556C3D3EE5}"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27EDB54-3D42-4582-92F2-8BFEF956C5E1}"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zh-CN" altLang="en-US"/>
        </a:p>
      </dgm:t>
    </dgm:pt>
    <dgm:pt modelId="{A69A3169-D34A-4FD3-A13F-0F7AD57B9892}">
      <dgm:prSet phldrT="[文本]"/>
      <dgm:spPr/>
      <dgm:t>
        <a:bodyPr/>
        <a:lstStyle/>
        <a:p>
          <a:r>
            <a:rPr lang="zh-CN" altLang="en-US" dirty="0" smtClean="0">
              <a:latin typeface="汉仪中简黑简" panose="00020600040101010101" pitchFamily="18" charset="-122"/>
              <a:ea typeface="汉仪中简黑简" panose="00020600040101010101" pitchFamily="18" charset="-122"/>
            </a:rPr>
            <a:t>建筑</a:t>
          </a:r>
          <a:endParaRPr lang="zh-CN" altLang="en-US" dirty="0">
            <a:latin typeface="汉仪中简黑简" panose="00020600040101010101" pitchFamily="18" charset="-122"/>
            <a:ea typeface="汉仪中简黑简" panose="00020600040101010101" pitchFamily="18" charset="-122"/>
          </a:endParaRPr>
        </a:p>
      </dgm:t>
    </dgm:pt>
    <dgm:pt modelId="{D12403C8-8C11-4861-AC22-E56FA19118F6}" type="parTrans" cxnId="{70F68360-6C78-4ED1-91EB-4FF845B7B3D5}">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48ADEDF9-AD36-4705-BDAA-96F9A247DD73}" type="sibTrans" cxnId="{70F68360-6C78-4ED1-91EB-4FF845B7B3D5}">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91D6483E-3ACF-4758-9370-B02DE6918336}">
      <dgm:prSet phldrT="[文本]"/>
      <dgm:spPr/>
      <dgm:t>
        <a:bodyPr/>
        <a:lstStyle/>
        <a:p>
          <a:r>
            <a:rPr lang="zh-CN" dirty="0" smtClean="0">
              <a:latin typeface="汉仪中简黑简" panose="00020600040101010101" pitchFamily="18" charset="-122"/>
              <a:ea typeface="汉仪中简黑简" panose="00020600040101010101" pitchFamily="18" charset="-122"/>
            </a:rPr>
            <a:t>一般要求：充分利用自然通风，采用保温、隔热、遮阳等措施，采用绿色建材，在满足生产需要的前提下优化围护结构热工性能、外窗气密性等参数，降低厂房内部能耗。</a:t>
          </a:r>
          <a:r>
            <a:rPr lang="zh-CN" altLang="en-US" dirty="0" smtClean="0">
              <a:latin typeface="汉仪中简黑简" panose="00020600040101010101" pitchFamily="18" charset="-122"/>
              <a:ea typeface="汉仪中简黑简" panose="00020600040101010101" pitchFamily="18" charset="-122"/>
            </a:rPr>
            <a:t>可行时，采用多层结构。</a:t>
          </a:r>
          <a:endParaRPr lang="zh-CN" altLang="en-US" dirty="0">
            <a:latin typeface="汉仪中简黑简" panose="00020600040101010101" pitchFamily="18" charset="-122"/>
            <a:ea typeface="汉仪中简黑简" panose="00020600040101010101" pitchFamily="18" charset="-122"/>
          </a:endParaRPr>
        </a:p>
      </dgm:t>
    </dgm:pt>
    <dgm:pt modelId="{E2539387-5E2E-4497-93F4-BC9E573F8D43}" type="parTrans" cxnId="{AF076C04-5E51-4436-928A-7DBCDEDFD9F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1DF9067A-AC25-4D43-B41C-67DAD182C4D5}" type="sibTrans" cxnId="{AF076C04-5E51-4436-928A-7DBCDEDFD9F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29BE8F9E-77DF-411F-BC7F-C34E0D9C5AE2}">
      <dgm:prSet phldrT="[文本]"/>
      <dgm:spPr/>
      <dgm:t>
        <a:bodyPr/>
        <a:lstStyle/>
        <a:p>
          <a:r>
            <a:rPr lang="zh-CN" altLang="en-US" dirty="0" smtClean="0">
              <a:latin typeface="汉仪中简黑简" panose="00020600040101010101" pitchFamily="18" charset="-122"/>
              <a:ea typeface="汉仪中简黑简" panose="00020600040101010101" pitchFamily="18" charset="-122"/>
            </a:rPr>
            <a:t>计量设备</a:t>
          </a:r>
          <a:endParaRPr lang="zh-CN" altLang="en-US" dirty="0">
            <a:latin typeface="汉仪中简黑简" panose="00020600040101010101" pitchFamily="18" charset="-122"/>
            <a:ea typeface="汉仪中简黑简" panose="00020600040101010101" pitchFamily="18" charset="-122"/>
          </a:endParaRPr>
        </a:p>
      </dgm:t>
    </dgm:pt>
    <dgm:pt modelId="{60E7E3DF-E82B-484D-B4E0-81402713C0FB}" type="parTrans" cxnId="{50C9D4DD-C547-4472-AA95-3EF970EAA3E0}">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FF4FABD7-728B-4F0F-8383-6B4688715E4D}" type="sibTrans" cxnId="{50C9D4DD-C547-4472-AA95-3EF970EAA3E0}">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BDF472FA-55E8-4A56-821B-C5178758865F}">
      <dgm:prSet phldrT="[文本]"/>
      <dgm:spPr/>
      <dgm:t>
        <a:bodyPr/>
        <a:lstStyle/>
        <a:p>
          <a:r>
            <a:rPr lang="zh-CN" dirty="0" smtClean="0">
              <a:latin typeface="汉仪中简黑简" panose="00020600040101010101" pitchFamily="18" charset="-122"/>
              <a:ea typeface="汉仪中简黑简" panose="00020600040101010101" pitchFamily="18" charset="-122"/>
            </a:rPr>
            <a:t>计量器具覆盖主要的能源、资源消耗设施</a:t>
          </a:r>
          <a:r>
            <a:rPr lang="zh-CN" altLang="en-US" dirty="0" smtClean="0">
              <a:latin typeface="汉仪中简黑简" panose="00020600040101010101" pitchFamily="18" charset="-122"/>
              <a:ea typeface="汉仪中简黑简" panose="00020600040101010101" pitchFamily="18" charset="-122"/>
            </a:rPr>
            <a:t>，定期校准，完善记录。</a:t>
          </a:r>
          <a:endParaRPr lang="zh-CN" altLang="en-US" dirty="0">
            <a:latin typeface="汉仪中简黑简" panose="00020600040101010101" pitchFamily="18" charset="-122"/>
            <a:ea typeface="汉仪中简黑简" panose="00020600040101010101" pitchFamily="18" charset="-122"/>
          </a:endParaRPr>
        </a:p>
      </dgm:t>
    </dgm:pt>
    <dgm:pt modelId="{A901ED94-125C-47D6-B2AC-760AF84866A4}" type="parTrans" cxnId="{D4D4A92D-FF45-47C8-BCBB-7E36033BDAB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ECBAD6D8-8A33-4898-B5C0-8ED659433DB1}" type="sibTrans" cxnId="{D4D4A92D-FF45-47C8-BCBB-7E36033BDAB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9644D226-6A5B-4D97-B22A-A0745D7B727B}">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照明</a:t>
          </a:r>
          <a:endParaRPr lang="zh-CN" altLang="en-US" dirty="0">
            <a:latin typeface="汉仪中简黑简" panose="00020600040101010101" pitchFamily="18" charset="-122"/>
            <a:ea typeface="汉仪中简黑简" panose="00020600040101010101" pitchFamily="18" charset="-122"/>
          </a:endParaRPr>
        </a:p>
      </dgm:t>
    </dgm:pt>
    <dgm:pt modelId="{3E34FDEA-471A-4E7C-AC83-0E94261E93CA}" type="parTrans" cxnId="{A0BC5453-547A-4B68-BC72-DCBDDA8D784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38281E1-02C1-49CD-A695-D145F5B3A257}" type="sibTrans" cxnId="{A0BC5453-547A-4B68-BC72-DCBDDA8D784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B521612-07A7-40D0-AD57-614537697116}">
      <dgm:prSet phldrT="[文本]"/>
      <dgm:spPr/>
      <dgm:t>
        <a:bodyPr/>
        <a:lstStyle/>
        <a:p>
          <a:r>
            <a:rPr lang="zh-CN" dirty="0" smtClean="0">
              <a:latin typeface="汉仪中简黑简" panose="00020600040101010101" pitchFamily="18" charset="-122"/>
              <a:ea typeface="汉仪中简黑简" panose="00020600040101010101" pitchFamily="18" charset="-122"/>
            </a:rPr>
            <a:t>充分利用自然采光</a:t>
          </a:r>
          <a:r>
            <a:rPr lang="zh-CN" altLang="en-US" dirty="0" smtClean="0">
              <a:latin typeface="汉仪中简黑简" panose="00020600040101010101" pitchFamily="18" charset="-122"/>
              <a:ea typeface="汉仪中简黑简" panose="00020600040101010101" pitchFamily="18" charset="-122"/>
            </a:rPr>
            <a:t>，</a:t>
          </a:r>
          <a:r>
            <a:rPr lang="zh-CN" dirty="0" smtClean="0">
              <a:latin typeface="汉仪中简黑简" panose="00020600040101010101" pitchFamily="18" charset="-122"/>
              <a:ea typeface="汉仪中简黑简" panose="00020600040101010101" pitchFamily="18" charset="-122"/>
            </a:rPr>
            <a:t>优化窗墙面积比、屋顶透明部分面积比，不同的场所的照明应进行分级设计，公共场所的照明应采取分区、分组与定时自动调光等措施。</a:t>
          </a:r>
          <a:endParaRPr lang="zh-CN" altLang="en-US" dirty="0">
            <a:latin typeface="汉仪中简黑简" panose="00020600040101010101" pitchFamily="18" charset="-122"/>
            <a:ea typeface="汉仪中简黑简" panose="00020600040101010101" pitchFamily="18" charset="-122"/>
          </a:endParaRPr>
        </a:p>
      </dgm:t>
    </dgm:pt>
    <dgm:pt modelId="{240CEF3E-FDFE-46A4-9D9A-C5AB6D932DE9}" type="parTrans" cxnId="{FB1AD555-F54F-4B51-8F1F-1A9759E9848F}">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4893949F-5623-49AE-B80B-4E59557B0351}" type="sibTrans" cxnId="{FB1AD555-F54F-4B51-8F1F-1A9759E9848F}">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1ACF518-C351-44CB-A873-27F55F1CF794}">
      <dgm:prSet/>
      <dgm:spPr/>
      <dgm:t>
        <a:bodyPr/>
        <a:lstStyle/>
        <a:p>
          <a:r>
            <a:rPr lang="zh-CN" dirty="0" smtClean="0">
              <a:latin typeface="汉仪中简黑简" panose="00020600040101010101" pitchFamily="18" charset="-122"/>
              <a:ea typeface="汉仪中简黑简" panose="00020600040101010101" pitchFamily="18" charset="-122"/>
            </a:rPr>
            <a:t>新建、改建和扩建：根据规模生产的特点多采用一次规划、分期实施，实现投资的技术经济合理性、资源、能源的高效利用，预留可再生能源应用场地和设计负荷，考虑与所在园区产业，充分利用园区的配套设施。</a:t>
          </a:r>
          <a:endParaRPr lang="zh-CN" altLang="en-US" dirty="0">
            <a:latin typeface="汉仪中简黑简" panose="00020600040101010101" pitchFamily="18" charset="-122"/>
            <a:ea typeface="汉仪中简黑简" panose="00020600040101010101" pitchFamily="18" charset="-122"/>
          </a:endParaRPr>
        </a:p>
      </dgm:t>
    </dgm:pt>
    <dgm:pt modelId="{D557FCD3-2ADB-4C5E-9560-B31CB655D347}" type="parTrans" cxnId="{FE1CA9F2-CBD0-468B-8D15-62A18B0BE94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C1F8DD90-A4E3-4EE5-B67F-1958FF2C8982}" type="sibTrans" cxnId="{FE1CA9F2-CBD0-468B-8D15-62A18B0BE94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291E1256-19CF-4965-896D-F0BD28A90537}" type="pres">
      <dgm:prSet presAssocID="{927EDB54-3D42-4582-92F2-8BFEF956C5E1}" presName="linear" presStyleCnt="0">
        <dgm:presLayoutVars>
          <dgm:animLvl val="lvl"/>
          <dgm:resizeHandles val="exact"/>
        </dgm:presLayoutVars>
      </dgm:prSet>
      <dgm:spPr/>
      <dgm:t>
        <a:bodyPr/>
        <a:lstStyle/>
        <a:p>
          <a:endParaRPr lang="zh-CN" altLang="en-US"/>
        </a:p>
      </dgm:t>
    </dgm:pt>
    <dgm:pt modelId="{E1B0B2D1-A456-48EF-A819-D3F8B0E6A3F5}" type="pres">
      <dgm:prSet presAssocID="{A69A3169-D34A-4FD3-A13F-0F7AD57B9892}" presName="parentText" presStyleLbl="node1" presStyleIdx="0" presStyleCnt="3">
        <dgm:presLayoutVars>
          <dgm:chMax val="0"/>
          <dgm:bulletEnabled val="1"/>
        </dgm:presLayoutVars>
      </dgm:prSet>
      <dgm:spPr/>
      <dgm:t>
        <a:bodyPr/>
        <a:lstStyle/>
        <a:p>
          <a:endParaRPr lang="zh-CN" altLang="en-US"/>
        </a:p>
      </dgm:t>
    </dgm:pt>
    <dgm:pt modelId="{B98AC7C6-70D3-4EB5-A596-A267DDFAB9F4}" type="pres">
      <dgm:prSet presAssocID="{A69A3169-D34A-4FD3-A13F-0F7AD57B9892}" presName="childText" presStyleLbl="revTx" presStyleIdx="0" presStyleCnt="3">
        <dgm:presLayoutVars>
          <dgm:bulletEnabled val="1"/>
        </dgm:presLayoutVars>
      </dgm:prSet>
      <dgm:spPr/>
      <dgm:t>
        <a:bodyPr/>
        <a:lstStyle/>
        <a:p>
          <a:endParaRPr lang="zh-CN" altLang="en-US"/>
        </a:p>
      </dgm:t>
    </dgm:pt>
    <dgm:pt modelId="{63786206-C177-4F80-B957-B50A51C60238}" type="pres">
      <dgm:prSet presAssocID="{29BE8F9E-77DF-411F-BC7F-C34E0D9C5AE2}" presName="parentText" presStyleLbl="node1" presStyleIdx="1" presStyleCnt="3">
        <dgm:presLayoutVars>
          <dgm:chMax val="0"/>
          <dgm:bulletEnabled val="1"/>
        </dgm:presLayoutVars>
      </dgm:prSet>
      <dgm:spPr/>
      <dgm:t>
        <a:bodyPr/>
        <a:lstStyle/>
        <a:p>
          <a:endParaRPr lang="zh-CN" altLang="en-US"/>
        </a:p>
      </dgm:t>
    </dgm:pt>
    <dgm:pt modelId="{F1E38324-BC27-459B-91C1-FF191161ACEA}" type="pres">
      <dgm:prSet presAssocID="{29BE8F9E-77DF-411F-BC7F-C34E0D9C5AE2}" presName="childText" presStyleLbl="revTx" presStyleIdx="1" presStyleCnt="3">
        <dgm:presLayoutVars>
          <dgm:bulletEnabled val="1"/>
        </dgm:presLayoutVars>
      </dgm:prSet>
      <dgm:spPr/>
      <dgm:t>
        <a:bodyPr/>
        <a:lstStyle/>
        <a:p>
          <a:endParaRPr lang="zh-CN" altLang="en-US"/>
        </a:p>
      </dgm:t>
    </dgm:pt>
    <dgm:pt modelId="{80B3C217-5D25-4221-B505-43679CAAE8B7}" type="pres">
      <dgm:prSet presAssocID="{9644D226-6A5B-4D97-B22A-A0745D7B727B}" presName="parentText" presStyleLbl="node1" presStyleIdx="2" presStyleCnt="3">
        <dgm:presLayoutVars>
          <dgm:chMax val="0"/>
          <dgm:bulletEnabled val="1"/>
        </dgm:presLayoutVars>
      </dgm:prSet>
      <dgm:spPr/>
      <dgm:t>
        <a:bodyPr/>
        <a:lstStyle/>
        <a:p>
          <a:endParaRPr lang="zh-CN" altLang="en-US"/>
        </a:p>
      </dgm:t>
    </dgm:pt>
    <dgm:pt modelId="{833B1FD7-A817-40A0-B480-F850B1ACCA23}" type="pres">
      <dgm:prSet presAssocID="{9644D226-6A5B-4D97-B22A-A0745D7B727B}" presName="childText" presStyleLbl="revTx" presStyleIdx="2" presStyleCnt="3">
        <dgm:presLayoutVars>
          <dgm:bulletEnabled val="1"/>
        </dgm:presLayoutVars>
      </dgm:prSet>
      <dgm:spPr/>
      <dgm:t>
        <a:bodyPr/>
        <a:lstStyle/>
        <a:p>
          <a:endParaRPr lang="zh-CN" altLang="en-US"/>
        </a:p>
      </dgm:t>
    </dgm:pt>
  </dgm:ptLst>
  <dgm:cxnLst>
    <dgm:cxn modelId="{68EC7369-4CA5-4E2E-A539-3644C7E8075F}" type="presOf" srcId="{9644D226-6A5B-4D97-B22A-A0745D7B727B}" destId="{80B3C217-5D25-4221-B505-43679CAAE8B7}" srcOrd="0" destOrd="0" presId="urn:microsoft.com/office/officeart/2005/8/layout/vList2"/>
    <dgm:cxn modelId="{70F68360-6C78-4ED1-91EB-4FF845B7B3D5}" srcId="{927EDB54-3D42-4582-92F2-8BFEF956C5E1}" destId="{A69A3169-D34A-4FD3-A13F-0F7AD57B9892}" srcOrd="0" destOrd="0" parTransId="{D12403C8-8C11-4861-AC22-E56FA19118F6}" sibTransId="{48ADEDF9-AD36-4705-BDAA-96F9A247DD73}"/>
    <dgm:cxn modelId="{23CDA79F-6270-4A0A-8C6F-E4DF234B3A5C}" type="presOf" srcId="{29BE8F9E-77DF-411F-BC7F-C34E0D9C5AE2}" destId="{63786206-C177-4F80-B957-B50A51C60238}" srcOrd="0" destOrd="0" presId="urn:microsoft.com/office/officeart/2005/8/layout/vList2"/>
    <dgm:cxn modelId="{FB1AD555-F54F-4B51-8F1F-1A9759E9848F}" srcId="{9644D226-6A5B-4D97-B22A-A0745D7B727B}" destId="{3B521612-07A7-40D0-AD57-614537697116}" srcOrd="0" destOrd="0" parTransId="{240CEF3E-FDFE-46A4-9D9A-C5AB6D932DE9}" sibTransId="{4893949F-5623-49AE-B80B-4E59557B0351}"/>
    <dgm:cxn modelId="{76970461-218C-4714-8FC9-1002D0FC4A3B}" type="presOf" srcId="{BDF472FA-55E8-4A56-821B-C5178758865F}" destId="{F1E38324-BC27-459B-91C1-FF191161ACEA}" srcOrd="0" destOrd="0" presId="urn:microsoft.com/office/officeart/2005/8/layout/vList2"/>
    <dgm:cxn modelId="{AF076C04-5E51-4436-928A-7DBCDEDFD9F4}" srcId="{A69A3169-D34A-4FD3-A13F-0F7AD57B9892}" destId="{91D6483E-3ACF-4758-9370-B02DE6918336}" srcOrd="0" destOrd="0" parTransId="{E2539387-5E2E-4497-93F4-BC9E573F8D43}" sibTransId="{1DF9067A-AC25-4D43-B41C-67DAD182C4D5}"/>
    <dgm:cxn modelId="{11052808-D36E-4E5E-BD9F-839999420C4B}" type="presOf" srcId="{3B521612-07A7-40D0-AD57-614537697116}" destId="{833B1FD7-A817-40A0-B480-F850B1ACCA23}" srcOrd="0" destOrd="0" presId="urn:microsoft.com/office/officeart/2005/8/layout/vList2"/>
    <dgm:cxn modelId="{FD2D82D0-757C-41C8-BFD5-464ABAA6E24A}" type="presOf" srcId="{81ACF518-C351-44CB-A873-27F55F1CF794}" destId="{B98AC7C6-70D3-4EB5-A596-A267DDFAB9F4}" srcOrd="0" destOrd="1" presId="urn:microsoft.com/office/officeart/2005/8/layout/vList2"/>
    <dgm:cxn modelId="{3C0E1293-E888-4495-91E2-08C5432E5075}" type="presOf" srcId="{A69A3169-D34A-4FD3-A13F-0F7AD57B9892}" destId="{E1B0B2D1-A456-48EF-A819-D3F8B0E6A3F5}" srcOrd="0" destOrd="0" presId="urn:microsoft.com/office/officeart/2005/8/layout/vList2"/>
    <dgm:cxn modelId="{28221063-D189-4811-9747-B7569327E2A3}" type="presOf" srcId="{91D6483E-3ACF-4758-9370-B02DE6918336}" destId="{B98AC7C6-70D3-4EB5-A596-A267DDFAB9F4}" srcOrd="0" destOrd="0" presId="urn:microsoft.com/office/officeart/2005/8/layout/vList2"/>
    <dgm:cxn modelId="{FE1CA9F2-CBD0-468B-8D15-62A18B0BE94E}" srcId="{A69A3169-D34A-4FD3-A13F-0F7AD57B9892}" destId="{81ACF518-C351-44CB-A873-27F55F1CF794}" srcOrd="1" destOrd="0" parTransId="{D557FCD3-2ADB-4C5E-9560-B31CB655D347}" sibTransId="{C1F8DD90-A4E3-4EE5-B67F-1958FF2C8982}"/>
    <dgm:cxn modelId="{E18AA8F7-F425-461C-8EAF-4403B6FDB572}" type="presOf" srcId="{927EDB54-3D42-4582-92F2-8BFEF956C5E1}" destId="{291E1256-19CF-4965-896D-F0BD28A90537}" srcOrd="0" destOrd="0" presId="urn:microsoft.com/office/officeart/2005/8/layout/vList2"/>
    <dgm:cxn modelId="{D4D4A92D-FF45-47C8-BCBB-7E36033BDABE}" srcId="{29BE8F9E-77DF-411F-BC7F-C34E0D9C5AE2}" destId="{BDF472FA-55E8-4A56-821B-C5178758865F}" srcOrd="0" destOrd="0" parTransId="{A901ED94-125C-47D6-B2AC-760AF84866A4}" sibTransId="{ECBAD6D8-8A33-4898-B5C0-8ED659433DB1}"/>
    <dgm:cxn modelId="{50C9D4DD-C547-4472-AA95-3EF970EAA3E0}" srcId="{927EDB54-3D42-4582-92F2-8BFEF956C5E1}" destId="{29BE8F9E-77DF-411F-BC7F-C34E0D9C5AE2}" srcOrd="1" destOrd="0" parTransId="{60E7E3DF-E82B-484D-B4E0-81402713C0FB}" sibTransId="{FF4FABD7-728B-4F0F-8383-6B4688715E4D}"/>
    <dgm:cxn modelId="{A0BC5453-547A-4B68-BC72-DCBDDA8D784E}" srcId="{927EDB54-3D42-4582-92F2-8BFEF956C5E1}" destId="{9644D226-6A5B-4D97-B22A-A0745D7B727B}" srcOrd="2" destOrd="0" parTransId="{3E34FDEA-471A-4E7C-AC83-0E94261E93CA}" sibTransId="{838281E1-02C1-49CD-A695-D145F5B3A257}"/>
    <dgm:cxn modelId="{ACDC6022-FC9F-4389-AA5F-D7A66D70EA40}" type="presParOf" srcId="{291E1256-19CF-4965-896D-F0BD28A90537}" destId="{E1B0B2D1-A456-48EF-A819-D3F8B0E6A3F5}" srcOrd="0" destOrd="0" presId="urn:microsoft.com/office/officeart/2005/8/layout/vList2"/>
    <dgm:cxn modelId="{F769636F-0C46-41CE-A723-EBFC3D132A98}" type="presParOf" srcId="{291E1256-19CF-4965-896D-F0BD28A90537}" destId="{B98AC7C6-70D3-4EB5-A596-A267DDFAB9F4}" srcOrd="1" destOrd="0" presId="urn:microsoft.com/office/officeart/2005/8/layout/vList2"/>
    <dgm:cxn modelId="{850EC9AE-62A2-471E-9409-FEDBD56181B6}" type="presParOf" srcId="{291E1256-19CF-4965-896D-F0BD28A90537}" destId="{63786206-C177-4F80-B957-B50A51C60238}" srcOrd="2" destOrd="0" presId="urn:microsoft.com/office/officeart/2005/8/layout/vList2"/>
    <dgm:cxn modelId="{E7413A68-58BA-4127-A39E-F50901C01586}" type="presParOf" srcId="{291E1256-19CF-4965-896D-F0BD28A90537}" destId="{F1E38324-BC27-459B-91C1-FF191161ACEA}" srcOrd="3" destOrd="0" presId="urn:microsoft.com/office/officeart/2005/8/layout/vList2"/>
    <dgm:cxn modelId="{F0088F39-561B-4F39-8CE5-0B0608C708D1}" type="presParOf" srcId="{291E1256-19CF-4965-896D-F0BD28A90537}" destId="{80B3C217-5D25-4221-B505-43679CAAE8B7}" srcOrd="4" destOrd="0" presId="urn:microsoft.com/office/officeart/2005/8/layout/vList2"/>
    <dgm:cxn modelId="{2F0F1EC3-4DB6-432E-B754-E99BAEA9F7C5}" type="presParOf" srcId="{291E1256-19CF-4965-896D-F0BD28A90537}" destId="{833B1FD7-A817-40A0-B480-F850B1ACCA23}"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773A21E-F111-454D-BF94-A1AA8673029B}" type="doc">
      <dgm:prSet loTypeId="urn:microsoft.com/office/officeart/2005/8/layout/cycle6" loCatId="relationship" qsTypeId="urn:microsoft.com/office/officeart/2005/8/quickstyle/simple5" qsCatId="simple" csTypeId="urn:microsoft.com/office/officeart/2005/8/colors/colorful1#1" csCatId="colorful" phldr="1"/>
      <dgm:spPr/>
      <dgm:t>
        <a:bodyPr/>
        <a:lstStyle/>
        <a:p>
          <a:endParaRPr lang="zh-CN" altLang="en-US"/>
        </a:p>
      </dgm:t>
    </dgm:pt>
    <dgm:pt modelId="{E83A29C1-7581-41EE-99FE-4E5257FDE1DC}">
      <dgm:prSet phldrT="[文本]"/>
      <dgm:spPr/>
      <dgm:t>
        <a:bodyPr/>
        <a:lstStyle/>
        <a:p>
          <a:r>
            <a:rPr lang="zh-CN" altLang="en-US" dirty="0" smtClean="0">
              <a:latin typeface="汉仪中简黑简" panose="00020600040101010101" pitchFamily="18" charset="-122"/>
              <a:ea typeface="汉仪中简黑简" panose="00020600040101010101" pitchFamily="18" charset="-122"/>
            </a:rPr>
            <a:t>质量管理</a:t>
          </a:r>
          <a:endParaRPr lang="zh-CN" altLang="en-US" dirty="0">
            <a:latin typeface="汉仪中简黑简" panose="00020600040101010101" pitchFamily="18" charset="-122"/>
            <a:ea typeface="汉仪中简黑简" panose="00020600040101010101" pitchFamily="18" charset="-122"/>
          </a:endParaRPr>
        </a:p>
      </dgm:t>
    </dgm:pt>
    <dgm:pt modelId="{09C3EC8E-8D48-4E70-9F47-24A656363447}" type="parTrans" cxnId="{42FE6AD9-79A8-4C0A-BD06-D53537E123C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7FB5D03-9571-4604-AB4F-92D8B9E3FD57}" type="sibTrans" cxnId="{42FE6AD9-79A8-4C0A-BD06-D53537E123C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45BB4868-6D0E-486A-8792-E6ED8C800112}">
      <dgm:prSet phldrT="[文本]"/>
      <dgm:spPr/>
      <dgm:t>
        <a:bodyPr/>
        <a:lstStyle/>
        <a:p>
          <a:r>
            <a:rPr lang="zh-CN" altLang="en-US" dirty="0" smtClean="0">
              <a:latin typeface="汉仪中简黑简" panose="00020600040101010101" pitchFamily="18" charset="-122"/>
              <a:ea typeface="汉仪中简黑简" panose="00020600040101010101" pitchFamily="18" charset="-122"/>
            </a:rPr>
            <a:t>职业健康安全管理</a:t>
          </a:r>
          <a:endParaRPr lang="zh-CN" altLang="en-US" dirty="0">
            <a:latin typeface="汉仪中简黑简" panose="00020600040101010101" pitchFamily="18" charset="-122"/>
            <a:ea typeface="汉仪中简黑简" panose="00020600040101010101" pitchFamily="18" charset="-122"/>
          </a:endParaRPr>
        </a:p>
      </dgm:t>
    </dgm:pt>
    <dgm:pt modelId="{628B381A-1376-4A69-B204-F8DA0B1EC43B}" type="parTrans" cxnId="{EA4F8283-D8CB-4C71-A54F-19F5D1C3CAF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23BCB77E-B9D0-4947-85D7-A5E382A9FD4A}" type="sibTrans" cxnId="{EA4F8283-D8CB-4C71-A54F-19F5D1C3CAFE}">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BB5A2FEA-C653-4C2D-A438-07D38C0ABCEB}">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环境管理</a:t>
          </a:r>
          <a:endParaRPr lang="zh-CN" altLang="en-US" dirty="0">
            <a:latin typeface="汉仪中简黑简" panose="00020600040101010101" pitchFamily="18" charset="-122"/>
            <a:ea typeface="汉仪中简黑简" panose="00020600040101010101" pitchFamily="18" charset="-122"/>
          </a:endParaRPr>
        </a:p>
      </dgm:t>
    </dgm:pt>
    <dgm:pt modelId="{C696230B-C583-463F-9FE2-184D86246557}" type="parTrans" cxnId="{F162EA51-B11D-4B98-8D37-C2746BF1104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DFA246D8-FFD7-4AA5-8E28-3AE188751B65}" type="sibTrans" cxnId="{F162EA51-B11D-4B98-8D37-C2746BF1104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7AFC6163-6D8E-48EC-8877-569F17E8EEC2}">
      <dgm:prSet phldrT="[文本]"/>
      <dgm:spPr/>
      <dgm:t>
        <a:bodyPr/>
        <a:lstStyle/>
        <a:p>
          <a:r>
            <a:rPr lang="zh-CN" altLang="en-US" dirty="0" smtClean="0">
              <a:latin typeface="汉仪中简黑简" panose="00020600040101010101" pitchFamily="18" charset="-122"/>
              <a:ea typeface="汉仪中简黑简" panose="00020600040101010101" pitchFamily="18" charset="-122"/>
            </a:rPr>
            <a:t>能源管理</a:t>
          </a:r>
          <a:endParaRPr lang="zh-CN" altLang="en-US" dirty="0">
            <a:latin typeface="汉仪中简黑简" panose="00020600040101010101" pitchFamily="18" charset="-122"/>
            <a:ea typeface="汉仪中简黑简" panose="00020600040101010101" pitchFamily="18" charset="-122"/>
          </a:endParaRPr>
        </a:p>
      </dgm:t>
    </dgm:pt>
    <dgm:pt modelId="{2454026A-FC77-4B69-BFBC-8D7EE1F12091}" type="parTrans" cxnId="{2F9F9E72-3371-4E00-8607-B5826B5D26E1}">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5AAFDD4C-7DF9-4F89-B9D3-8611FB6E3523}" type="sibTrans" cxnId="{2F9F9E72-3371-4E00-8607-B5826B5D26E1}">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43FC98EE-EDD0-4D60-BB77-5CA09923CB44}">
      <dgm:prSet phldrT="[文本]"/>
      <dgm:spPr/>
      <dgm:t>
        <a:bodyPr/>
        <a:lstStyle/>
        <a:p>
          <a:r>
            <a:rPr lang="zh-CN" altLang="en-US" dirty="0" smtClean="0">
              <a:latin typeface="汉仪中简黑简" panose="00020600040101010101" pitchFamily="18" charset="-122"/>
              <a:ea typeface="汉仪中简黑简" panose="00020600040101010101" pitchFamily="18" charset="-122"/>
            </a:rPr>
            <a:t>社会责任</a:t>
          </a:r>
          <a:endParaRPr lang="zh-CN" altLang="en-US" dirty="0">
            <a:latin typeface="汉仪中简黑简" panose="00020600040101010101" pitchFamily="18" charset="-122"/>
            <a:ea typeface="汉仪中简黑简" panose="00020600040101010101" pitchFamily="18" charset="-122"/>
          </a:endParaRPr>
        </a:p>
      </dgm:t>
    </dgm:pt>
    <dgm:pt modelId="{9F1A0669-437D-47AC-A7F5-44B3E3C31ABD}" type="parTrans" cxnId="{56AE381D-ED69-4845-9781-E365F9C4E611}">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2D34E44E-D2A1-4716-B870-147ED546DA06}" type="sibTrans" cxnId="{56AE381D-ED69-4845-9781-E365F9C4E611}">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525FDA24-A317-4429-8E50-546447CC0125}" type="pres">
      <dgm:prSet presAssocID="{1773A21E-F111-454D-BF94-A1AA8673029B}" presName="cycle" presStyleCnt="0">
        <dgm:presLayoutVars>
          <dgm:dir/>
          <dgm:resizeHandles val="exact"/>
        </dgm:presLayoutVars>
      </dgm:prSet>
      <dgm:spPr/>
      <dgm:t>
        <a:bodyPr/>
        <a:lstStyle/>
        <a:p>
          <a:endParaRPr lang="zh-CN" altLang="en-US"/>
        </a:p>
      </dgm:t>
    </dgm:pt>
    <dgm:pt modelId="{6802F05A-418B-4197-8310-A54CBB27006A}" type="pres">
      <dgm:prSet presAssocID="{E83A29C1-7581-41EE-99FE-4E5257FDE1DC}" presName="node" presStyleLbl="node1" presStyleIdx="0" presStyleCnt="5">
        <dgm:presLayoutVars>
          <dgm:bulletEnabled val="1"/>
        </dgm:presLayoutVars>
      </dgm:prSet>
      <dgm:spPr/>
      <dgm:t>
        <a:bodyPr/>
        <a:lstStyle/>
        <a:p>
          <a:endParaRPr lang="zh-CN" altLang="en-US"/>
        </a:p>
      </dgm:t>
    </dgm:pt>
    <dgm:pt modelId="{FDA8612F-8CA9-4380-8EAA-FFB7C93AB268}" type="pres">
      <dgm:prSet presAssocID="{E83A29C1-7581-41EE-99FE-4E5257FDE1DC}" presName="spNode" presStyleCnt="0"/>
      <dgm:spPr/>
    </dgm:pt>
    <dgm:pt modelId="{602EF81D-4CF9-4B41-B999-BDEE61AA5114}" type="pres">
      <dgm:prSet presAssocID="{37FB5D03-9571-4604-AB4F-92D8B9E3FD57}" presName="sibTrans" presStyleLbl="sibTrans1D1" presStyleIdx="0" presStyleCnt="5"/>
      <dgm:spPr/>
      <dgm:t>
        <a:bodyPr/>
        <a:lstStyle/>
        <a:p>
          <a:endParaRPr lang="zh-CN" altLang="en-US"/>
        </a:p>
      </dgm:t>
    </dgm:pt>
    <dgm:pt modelId="{464D8EA7-79FE-4420-978E-424F0D8D20C2}" type="pres">
      <dgm:prSet presAssocID="{45BB4868-6D0E-486A-8792-E6ED8C800112}" presName="node" presStyleLbl="node1" presStyleIdx="1" presStyleCnt="5">
        <dgm:presLayoutVars>
          <dgm:bulletEnabled val="1"/>
        </dgm:presLayoutVars>
      </dgm:prSet>
      <dgm:spPr/>
      <dgm:t>
        <a:bodyPr/>
        <a:lstStyle/>
        <a:p>
          <a:endParaRPr lang="zh-CN" altLang="en-US"/>
        </a:p>
      </dgm:t>
    </dgm:pt>
    <dgm:pt modelId="{88CA15D4-496F-4B0B-9CBA-B72B6EAF1141}" type="pres">
      <dgm:prSet presAssocID="{45BB4868-6D0E-486A-8792-E6ED8C800112}" presName="spNode" presStyleCnt="0"/>
      <dgm:spPr/>
    </dgm:pt>
    <dgm:pt modelId="{B9D951B4-4114-47B9-AC2D-412CC26620F7}" type="pres">
      <dgm:prSet presAssocID="{23BCB77E-B9D0-4947-85D7-A5E382A9FD4A}" presName="sibTrans" presStyleLbl="sibTrans1D1" presStyleIdx="1" presStyleCnt="5"/>
      <dgm:spPr/>
      <dgm:t>
        <a:bodyPr/>
        <a:lstStyle/>
        <a:p>
          <a:endParaRPr lang="zh-CN" altLang="en-US"/>
        </a:p>
      </dgm:t>
    </dgm:pt>
    <dgm:pt modelId="{9E709B0B-F5C1-4E2C-954D-98645F74D797}" type="pres">
      <dgm:prSet presAssocID="{BB5A2FEA-C653-4C2D-A438-07D38C0ABCEB}" presName="node" presStyleLbl="node1" presStyleIdx="2" presStyleCnt="5">
        <dgm:presLayoutVars>
          <dgm:bulletEnabled val="1"/>
        </dgm:presLayoutVars>
      </dgm:prSet>
      <dgm:spPr/>
      <dgm:t>
        <a:bodyPr/>
        <a:lstStyle/>
        <a:p>
          <a:endParaRPr lang="zh-CN" altLang="en-US"/>
        </a:p>
      </dgm:t>
    </dgm:pt>
    <dgm:pt modelId="{DCBF5D46-3397-4195-9538-1E39412F3138}" type="pres">
      <dgm:prSet presAssocID="{BB5A2FEA-C653-4C2D-A438-07D38C0ABCEB}" presName="spNode" presStyleCnt="0"/>
      <dgm:spPr/>
    </dgm:pt>
    <dgm:pt modelId="{CC24A48E-B266-43B3-8499-A3EEBE4BFC91}" type="pres">
      <dgm:prSet presAssocID="{DFA246D8-FFD7-4AA5-8E28-3AE188751B65}" presName="sibTrans" presStyleLbl="sibTrans1D1" presStyleIdx="2" presStyleCnt="5"/>
      <dgm:spPr/>
      <dgm:t>
        <a:bodyPr/>
        <a:lstStyle/>
        <a:p>
          <a:endParaRPr lang="zh-CN" altLang="en-US"/>
        </a:p>
      </dgm:t>
    </dgm:pt>
    <dgm:pt modelId="{3714E17D-BE35-43FD-93DF-D3440219A955}" type="pres">
      <dgm:prSet presAssocID="{7AFC6163-6D8E-48EC-8877-569F17E8EEC2}" presName="node" presStyleLbl="node1" presStyleIdx="3" presStyleCnt="5">
        <dgm:presLayoutVars>
          <dgm:bulletEnabled val="1"/>
        </dgm:presLayoutVars>
      </dgm:prSet>
      <dgm:spPr/>
      <dgm:t>
        <a:bodyPr/>
        <a:lstStyle/>
        <a:p>
          <a:endParaRPr lang="zh-CN" altLang="en-US"/>
        </a:p>
      </dgm:t>
    </dgm:pt>
    <dgm:pt modelId="{5EF41B86-A070-4FEB-B0C7-F8F1B5C1C562}" type="pres">
      <dgm:prSet presAssocID="{7AFC6163-6D8E-48EC-8877-569F17E8EEC2}" presName="spNode" presStyleCnt="0"/>
      <dgm:spPr/>
    </dgm:pt>
    <dgm:pt modelId="{989AD173-D8A4-4A09-997E-6C6CBC899DF0}" type="pres">
      <dgm:prSet presAssocID="{5AAFDD4C-7DF9-4F89-B9D3-8611FB6E3523}" presName="sibTrans" presStyleLbl="sibTrans1D1" presStyleIdx="3" presStyleCnt="5"/>
      <dgm:spPr/>
      <dgm:t>
        <a:bodyPr/>
        <a:lstStyle/>
        <a:p>
          <a:endParaRPr lang="zh-CN" altLang="en-US"/>
        </a:p>
      </dgm:t>
    </dgm:pt>
    <dgm:pt modelId="{5AA87F3E-2E1D-4FC6-87CE-058D0CA597EC}" type="pres">
      <dgm:prSet presAssocID="{43FC98EE-EDD0-4D60-BB77-5CA09923CB44}" presName="node" presStyleLbl="node1" presStyleIdx="4" presStyleCnt="5">
        <dgm:presLayoutVars>
          <dgm:bulletEnabled val="1"/>
        </dgm:presLayoutVars>
      </dgm:prSet>
      <dgm:spPr/>
      <dgm:t>
        <a:bodyPr/>
        <a:lstStyle/>
        <a:p>
          <a:endParaRPr lang="zh-CN" altLang="en-US"/>
        </a:p>
      </dgm:t>
    </dgm:pt>
    <dgm:pt modelId="{3822A4C4-177A-4495-AD8F-7D0D7B08BF17}" type="pres">
      <dgm:prSet presAssocID="{43FC98EE-EDD0-4D60-BB77-5CA09923CB44}" presName="spNode" presStyleCnt="0"/>
      <dgm:spPr/>
    </dgm:pt>
    <dgm:pt modelId="{A68C8B31-F0C5-4366-A303-69C6909618E0}" type="pres">
      <dgm:prSet presAssocID="{2D34E44E-D2A1-4716-B870-147ED546DA06}" presName="sibTrans" presStyleLbl="sibTrans1D1" presStyleIdx="4" presStyleCnt="5"/>
      <dgm:spPr/>
      <dgm:t>
        <a:bodyPr/>
        <a:lstStyle/>
        <a:p>
          <a:endParaRPr lang="zh-CN" altLang="en-US"/>
        </a:p>
      </dgm:t>
    </dgm:pt>
  </dgm:ptLst>
  <dgm:cxnLst>
    <dgm:cxn modelId="{68089B05-BBF8-4B2E-ACA3-01414784DEED}" type="presOf" srcId="{E83A29C1-7581-41EE-99FE-4E5257FDE1DC}" destId="{6802F05A-418B-4197-8310-A54CBB27006A}" srcOrd="0" destOrd="0" presId="urn:microsoft.com/office/officeart/2005/8/layout/cycle6"/>
    <dgm:cxn modelId="{FCEFA116-AD71-462B-B319-71D403B6AD60}" type="presOf" srcId="{BB5A2FEA-C653-4C2D-A438-07D38C0ABCEB}" destId="{9E709B0B-F5C1-4E2C-954D-98645F74D797}" srcOrd="0" destOrd="0" presId="urn:microsoft.com/office/officeart/2005/8/layout/cycle6"/>
    <dgm:cxn modelId="{2C433704-D74C-44EC-AABE-6105C1339002}" type="presOf" srcId="{23BCB77E-B9D0-4947-85D7-A5E382A9FD4A}" destId="{B9D951B4-4114-47B9-AC2D-412CC26620F7}" srcOrd="0" destOrd="0" presId="urn:microsoft.com/office/officeart/2005/8/layout/cycle6"/>
    <dgm:cxn modelId="{F162EA51-B11D-4B98-8D37-C2746BF11047}" srcId="{1773A21E-F111-454D-BF94-A1AA8673029B}" destId="{BB5A2FEA-C653-4C2D-A438-07D38C0ABCEB}" srcOrd="2" destOrd="0" parTransId="{C696230B-C583-463F-9FE2-184D86246557}" sibTransId="{DFA246D8-FFD7-4AA5-8E28-3AE188751B65}"/>
    <dgm:cxn modelId="{E2FF047D-DC76-49E0-BC34-74889007DE15}" type="presOf" srcId="{DFA246D8-FFD7-4AA5-8E28-3AE188751B65}" destId="{CC24A48E-B266-43B3-8499-A3EEBE4BFC91}" srcOrd="0" destOrd="0" presId="urn:microsoft.com/office/officeart/2005/8/layout/cycle6"/>
    <dgm:cxn modelId="{CAAA02D7-6960-4AEB-906E-7ABE6B0D66DE}" type="presOf" srcId="{37FB5D03-9571-4604-AB4F-92D8B9E3FD57}" destId="{602EF81D-4CF9-4B41-B999-BDEE61AA5114}" srcOrd="0" destOrd="0" presId="urn:microsoft.com/office/officeart/2005/8/layout/cycle6"/>
    <dgm:cxn modelId="{0B9A66E1-13D2-410E-BBEF-D0E5708AEAD6}" type="presOf" srcId="{43FC98EE-EDD0-4D60-BB77-5CA09923CB44}" destId="{5AA87F3E-2E1D-4FC6-87CE-058D0CA597EC}" srcOrd="0" destOrd="0" presId="urn:microsoft.com/office/officeart/2005/8/layout/cycle6"/>
    <dgm:cxn modelId="{56AE381D-ED69-4845-9781-E365F9C4E611}" srcId="{1773A21E-F111-454D-BF94-A1AA8673029B}" destId="{43FC98EE-EDD0-4D60-BB77-5CA09923CB44}" srcOrd="4" destOrd="0" parTransId="{9F1A0669-437D-47AC-A7F5-44B3E3C31ABD}" sibTransId="{2D34E44E-D2A1-4716-B870-147ED546DA06}"/>
    <dgm:cxn modelId="{2DDEAD30-357F-40C1-8F00-C18ABF52CF3E}" type="presOf" srcId="{2D34E44E-D2A1-4716-B870-147ED546DA06}" destId="{A68C8B31-F0C5-4366-A303-69C6909618E0}" srcOrd="0" destOrd="0" presId="urn:microsoft.com/office/officeart/2005/8/layout/cycle6"/>
    <dgm:cxn modelId="{42FE6AD9-79A8-4C0A-BD06-D53537E123C7}" srcId="{1773A21E-F111-454D-BF94-A1AA8673029B}" destId="{E83A29C1-7581-41EE-99FE-4E5257FDE1DC}" srcOrd="0" destOrd="0" parTransId="{09C3EC8E-8D48-4E70-9F47-24A656363447}" sibTransId="{37FB5D03-9571-4604-AB4F-92D8B9E3FD57}"/>
    <dgm:cxn modelId="{2F9F9E72-3371-4E00-8607-B5826B5D26E1}" srcId="{1773A21E-F111-454D-BF94-A1AA8673029B}" destId="{7AFC6163-6D8E-48EC-8877-569F17E8EEC2}" srcOrd="3" destOrd="0" parTransId="{2454026A-FC77-4B69-BFBC-8D7EE1F12091}" sibTransId="{5AAFDD4C-7DF9-4F89-B9D3-8611FB6E3523}"/>
    <dgm:cxn modelId="{092D9EED-F01A-43FE-9140-53338DBBA439}" type="presOf" srcId="{1773A21E-F111-454D-BF94-A1AA8673029B}" destId="{525FDA24-A317-4429-8E50-546447CC0125}" srcOrd="0" destOrd="0" presId="urn:microsoft.com/office/officeart/2005/8/layout/cycle6"/>
    <dgm:cxn modelId="{53690BDF-6A6E-42DD-B4F5-2852FEDDBBE3}" type="presOf" srcId="{7AFC6163-6D8E-48EC-8877-569F17E8EEC2}" destId="{3714E17D-BE35-43FD-93DF-D3440219A955}" srcOrd="0" destOrd="0" presId="urn:microsoft.com/office/officeart/2005/8/layout/cycle6"/>
    <dgm:cxn modelId="{B614068B-795F-435F-9312-AEBD9F4B1862}" type="presOf" srcId="{45BB4868-6D0E-486A-8792-E6ED8C800112}" destId="{464D8EA7-79FE-4420-978E-424F0D8D20C2}" srcOrd="0" destOrd="0" presId="urn:microsoft.com/office/officeart/2005/8/layout/cycle6"/>
    <dgm:cxn modelId="{077E0D1A-44EE-4E75-AF13-4056ECD1AB36}" type="presOf" srcId="{5AAFDD4C-7DF9-4F89-B9D3-8611FB6E3523}" destId="{989AD173-D8A4-4A09-997E-6C6CBC899DF0}" srcOrd="0" destOrd="0" presId="urn:microsoft.com/office/officeart/2005/8/layout/cycle6"/>
    <dgm:cxn modelId="{EA4F8283-D8CB-4C71-A54F-19F5D1C3CAFE}" srcId="{1773A21E-F111-454D-BF94-A1AA8673029B}" destId="{45BB4868-6D0E-486A-8792-E6ED8C800112}" srcOrd="1" destOrd="0" parTransId="{628B381A-1376-4A69-B204-F8DA0B1EC43B}" sibTransId="{23BCB77E-B9D0-4947-85D7-A5E382A9FD4A}"/>
    <dgm:cxn modelId="{CAB3A974-C268-45E8-AE3B-2E9657FA702A}" type="presParOf" srcId="{525FDA24-A317-4429-8E50-546447CC0125}" destId="{6802F05A-418B-4197-8310-A54CBB27006A}" srcOrd="0" destOrd="0" presId="urn:microsoft.com/office/officeart/2005/8/layout/cycle6"/>
    <dgm:cxn modelId="{3640E93A-C405-4246-974E-D9F0948B5D1C}" type="presParOf" srcId="{525FDA24-A317-4429-8E50-546447CC0125}" destId="{FDA8612F-8CA9-4380-8EAA-FFB7C93AB268}" srcOrd="1" destOrd="0" presId="urn:microsoft.com/office/officeart/2005/8/layout/cycle6"/>
    <dgm:cxn modelId="{43866A45-7A32-453C-B74A-E136385F74DD}" type="presParOf" srcId="{525FDA24-A317-4429-8E50-546447CC0125}" destId="{602EF81D-4CF9-4B41-B999-BDEE61AA5114}" srcOrd="2" destOrd="0" presId="urn:microsoft.com/office/officeart/2005/8/layout/cycle6"/>
    <dgm:cxn modelId="{5B2220B7-7B54-4BAA-88E2-C223C6725E32}" type="presParOf" srcId="{525FDA24-A317-4429-8E50-546447CC0125}" destId="{464D8EA7-79FE-4420-978E-424F0D8D20C2}" srcOrd="3" destOrd="0" presId="urn:microsoft.com/office/officeart/2005/8/layout/cycle6"/>
    <dgm:cxn modelId="{11E80143-BFBF-4322-98CC-9C11759F0AE0}" type="presParOf" srcId="{525FDA24-A317-4429-8E50-546447CC0125}" destId="{88CA15D4-496F-4B0B-9CBA-B72B6EAF1141}" srcOrd="4" destOrd="0" presId="urn:microsoft.com/office/officeart/2005/8/layout/cycle6"/>
    <dgm:cxn modelId="{26609EDE-57A2-49FA-A605-F0220EE352F1}" type="presParOf" srcId="{525FDA24-A317-4429-8E50-546447CC0125}" destId="{B9D951B4-4114-47B9-AC2D-412CC26620F7}" srcOrd="5" destOrd="0" presId="urn:microsoft.com/office/officeart/2005/8/layout/cycle6"/>
    <dgm:cxn modelId="{2F2862BB-5DBE-4662-9433-60A31F3E60E0}" type="presParOf" srcId="{525FDA24-A317-4429-8E50-546447CC0125}" destId="{9E709B0B-F5C1-4E2C-954D-98645F74D797}" srcOrd="6" destOrd="0" presId="urn:microsoft.com/office/officeart/2005/8/layout/cycle6"/>
    <dgm:cxn modelId="{CCC7A8A0-92F7-4090-91B9-6846199E844C}" type="presParOf" srcId="{525FDA24-A317-4429-8E50-546447CC0125}" destId="{DCBF5D46-3397-4195-9538-1E39412F3138}" srcOrd="7" destOrd="0" presId="urn:microsoft.com/office/officeart/2005/8/layout/cycle6"/>
    <dgm:cxn modelId="{1D0C0665-41F7-4754-B8C8-5278925D306B}" type="presParOf" srcId="{525FDA24-A317-4429-8E50-546447CC0125}" destId="{CC24A48E-B266-43B3-8499-A3EEBE4BFC91}" srcOrd="8" destOrd="0" presId="urn:microsoft.com/office/officeart/2005/8/layout/cycle6"/>
    <dgm:cxn modelId="{351B2EAB-8FA2-4DE7-9975-77BFB93A40EC}" type="presParOf" srcId="{525FDA24-A317-4429-8E50-546447CC0125}" destId="{3714E17D-BE35-43FD-93DF-D3440219A955}" srcOrd="9" destOrd="0" presId="urn:microsoft.com/office/officeart/2005/8/layout/cycle6"/>
    <dgm:cxn modelId="{9981A7E5-114A-4F91-9B74-15FE601342C4}" type="presParOf" srcId="{525FDA24-A317-4429-8E50-546447CC0125}" destId="{5EF41B86-A070-4FEB-B0C7-F8F1B5C1C562}" srcOrd="10" destOrd="0" presId="urn:microsoft.com/office/officeart/2005/8/layout/cycle6"/>
    <dgm:cxn modelId="{01585F86-9A31-4FB7-A6CA-9B3F5AFE62F9}" type="presParOf" srcId="{525FDA24-A317-4429-8E50-546447CC0125}" destId="{989AD173-D8A4-4A09-997E-6C6CBC899DF0}" srcOrd="11" destOrd="0" presId="urn:microsoft.com/office/officeart/2005/8/layout/cycle6"/>
    <dgm:cxn modelId="{7B183EE1-B172-4ED7-A13D-D54FE7322900}" type="presParOf" srcId="{525FDA24-A317-4429-8E50-546447CC0125}" destId="{5AA87F3E-2E1D-4FC6-87CE-058D0CA597EC}" srcOrd="12" destOrd="0" presId="urn:microsoft.com/office/officeart/2005/8/layout/cycle6"/>
    <dgm:cxn modelId="{922C9ECE-335F-4232-806F-A87B8A13BA3B}" type="presParOf" srcId="{525FDA24-A317-4429-8E50-546447CC0125}" destId="{3822A4C4-177A-4495-AD8F-7D0D7B08BF17}" srcOrd="13" destOrd="0" presId="urn:microsoft.com/office/officeart/2005/8/layout/cycle6"/>
    <dgm:cxn modelId="{A86949AE-DB77-4F59-8F04-7B5331406273}" type="presParOf" srcId="{525FDA24-A317-4429-8E50-546447CC0125}" destId="{A68C8B31-F0C5-4366-A303-69C6909618E0}"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C76A32C-0358-477D-875F-10AADA1CA30A}" type="doc">
      <dgm:prSet loTypeId="urn:microsoft.com/office/officeart/2005/8/layout/hList1" loCatId="list" qsTypeId="urn:microsoft.com/office/officeart/2005/8/quickstyle/simple4" qsCatId="simple" csTypeId="urn:microsoft.com/office/officeart/2005/8/colors/accent6_2" csCatId="accent6" phldr="1"/>
      <dgm:spPr/>
      <dgm:t>
        <a:bodyPr/>
        <a:lstStyle/>
        <a:p>
          <a:endParaRPr lang="zh-CN" altLang="en-US"/>
        </a:p>
      </dgm:t>
    </dgm:pt>
    <dgm:pt modelId="{F40438A2-1D0F-4FAE-9839-1E120218BF89}">
      <dgm:prSet phldrT="[文本]"/>
      <dgm:spPr/>
      <dgm:t>
        <a:bodyPr/>
        <a:lstStyle/>
        <a:p>
          <a:r>
            <a:rPr lang="zh-CN" altLang="en-US" dirty="0" smtClean="0">
              <a:latin typeface="汉仪中简黑简" panose="00020600040101010101" pitchFamily="18" charset="-122"/>
              <a:ea typeface="汉仪中简黑简" panose="00020600040101010101" pitchFamily="18" charset="-122"/>
            </a:rPr>
            <a:t>能源投入</a:t>
          </a:r>
          <a:endParaRPr lang="zh-CN" altLang="en-US" dirty="0">
            <a:latin typeface="汉仪中简黑简" panose="00020600040101010101" pitchFamily="18" charset="-122"/>
            <a:ea typeface="汉仪中简黑简" panose="00020600040101010101" pitchFamily="18" charset="-122"/>
          </a:endParaRPr>
        </a:p>
      </dgm:t>
    </dgm:pt>
    <dgm:pt modelId="{702D0BA8-DCB8-47C2-90DC-452A683CF397}" type="parTrans" cxnId="{35F1D2C3-295B-4489-BEC0-5C76A3EC858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211FC90D-C6CE-48CB-AB73-7D643875CBC7}" type="sibTrans" cxnId="{35F1D2C3-295B-4489-BEC0-5C76A3EC858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A19544D3-F92D-49BF-8ACF-4A3AA9032AE3}">
      <dgm:prSet phldrT="[文本]"/>
      <dgm:spPr/>
      <dgm:t>
        <a:bodyPr/>
        <a:lstStyle/>
        <a:p>
          <a:r>
            <a:rPr lang="zh-CN" altLang="en-US" dirty="0" smtClean="0">
              <a:latin typeface="汉仪中简黑简" panose="00020600040101010101" pitchFamily="18" charset="-122"/>
              <a:ea typeface="汉仪中简黑简" panose="00020600040101010101" pitchFamily="18" charset="-122"/>
            </a:rPr>
            <a:t>调整用能结构，使用清洁能源</a:t>
          </a:r>
          <a:endParaRPr lang="zh-CN" altLang="en-US" dirty="0">
            <a:latin typeface="汉仪中简黑简" panose="00020600040101010101" pitchFamily="18" charset="-122"/>
            <a:ea typeface="汉仪中简黑简" panose="00020600040101010101" pitchFamily="18" charset="-122"/>
          </a:endParaRPr>
        </a:p>
      </dgm:t>
    </dgm:pt>
    <dgm:pt modelId="{3013AD73-8EED-4171-8F93-6092EE4AE0C1}" type="parTrans" cxnId="{5DCDF3AA-1378-4B2C-B6B8-AA2B9C81AEA3}">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E52FA122-0ADD-461D-BC12-1E1C9D436CED}" type="sibTrans" cxnId="{5DCDF3AA-1378-4B2C-B6B8-AA2B9C81AEA3}">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76A894F1-07AF-45BD-A28A-37BD8EA7779A}">
      <dgm:prSet phldrT="[文本]"/>
      <dgm:spPr/>
      <dgm:t>
        <a:bodyPr/>
        <a:lstStyle/>
        <a:p>
          <a:r>
            <a:rPr lang="zh-CN" altLang="en-US" dirty="0" smtClean="0">
              <a:latin typeface="汉仪中简黑简" panose="00020600040101010101" pitchFamily="18" charset="-122"/>
              <a:ea typeface="汉仪中简黑简" panose="00020600040101010101" pitchFamily="18" charset="-122"/>
            </a:rPr>
            <a:t>淘汰落后工艺设备，使用鼓励设备</a:t>
          </a:r>
          <a:endParaRPr lang="zh-CN" altLang="en-US" dirty="0">
            <a:latin typeface="汉仪中简黑简" panose="00020600040101010101" pitchFamily="18" charset="-122"/>
            <a:ea typeface="汉仪中简黑简" panose="00020600040101010101" pitchFamily="18" charset="-122"/>
          </a:endParaRPr>
        </a:p>
      </dgm:t>
    </dgm:pt>
    <dgm:pt modelId="{7715E3EC-F264-4501-9F35-C39BEB093748}" type="parTrans" cxnId="{4BA4A108-E47D-499B-BA2E-561754769E45}">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2DAE2F95-96DA-4A40-AE43-2A73FCE23A59}" type="sibTrans" cxnId="{4BA4A108-E47D-499B-BA2E-561754769E45}">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106A560C-7DA1-4B66-ACF9-8C735C98C5D1}">
      <dgm:prSet phldrT="[文本]"/>
      <dgm:spPr/>
      <dgm:t>
        <a:bodyPr/>
        <a:lstStyle/>
        <a:p>
          <a:r>
            <a:rPr lang="zh-CN" altLang="en-US" dirty="0" smtClean="0">
              <a:latin typeface="汉仪中简黑简" panose="00020600040101010101" pitchFamily="18" charset="-122"/>
              <a:ea typeface="汉仪中简黑简" panose="00020600040101010101" pitchFamily="18" charset="-122"/>
            </a:rPr>
            <a:t>资源投入</a:t>
          </a:r>
          <a:endParaRPr lang="zh-CN" altLang="en-US" dirty="0">
            <a:latin typeface="汉仪中简黑简" panose="00020600040101010101" pitchFamily="18" charset="-122"/>
            <a:ea typeface="汉仪中简黑简" panose="00020600040101010101" pitchFamily="18" charset="-122"/>
          </a:endParaRPr>
        </a:p>
      </dgm:t>
    </dgm:pt>
    <dgm:pt modelId="{23D03BFF-09EC-44B6-AAA1-14202021156E}" type="parTrans" cxnId="{352C7E5D-F446-41D3-B728-034C39DB933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95FAD19B-2C3C-4237-B0B7-284B99049CB0}" type="sibTrans" cxnId="{352C7E5D-F446-41D3-B728-034C39DB933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617375C4-603E-46EA-BEC6-2737D921BE86}">
      <dgm:prSet phldrT="[文本]"/>
      <dgm:spPr/>
      <dgm:t>
        <a:bodyPr/>
        <a:lstStyle/>
        <a:p>
          <a:r>
            <a:rPr lang="zh-CN" dirty="0" smtClean="0">
              <a:latin typeface="汉仪中简黑简" panose="00020600040101010101" pitchFamily="18" charset="-122"/>
              <a:ea typeface="汉仪中简黑简" panose="00020600040101010101" pitchFamily="18" charset="-122"/>
            </a:rPr>
            <a:t>使用回收料、可回收材料替代新材料、不可回收材料</a:t>
          </a:r>
          <a:endParaRPr lang="zh-CN" altLang="en-US" dirty="0">
            <a:latin typeface="汉仪中简黑简" panose="00020600040101010101" pitchFamily="18" charset="-122"/>
            <a:ea typeface="汉仪中简黑简" panose="00020600040101010101" pitchFamily="18" charset="-122"/>
          </a:endParaRPr>
        </a:p>
      </dgm:t>
    </dgm:pt>
    <dgm:pt modelId="{8D7B802E-A66E-4784-B00C-95D9391E0804}" type="parTrans" cxnId="{9EEAC7CA-B484-48E9-BFEE-03C1866D97C6}">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F7A8DFEF-175D-41C7-8C81-79BCB6B6E1AC}" type="sibTrans" cxnId="{9EEAC7CA-B484-48E9-BFEE-03C1866D97C6}">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418EA1A2-4F3D-47C9-844A-D3079FD7ECE5}">
      <dgm:prSet phldrT="[文本]"/>
      <dgm:spPr/>
      <dgm:t>
        <a:bodyPr/>
        <a:lstStyle/>
        <a:p>
          <a:r>
            <a:rPr lang="zh-CN" dirty="0" smtClean="0">
              <a:latin typeface="汉仪中简黑简" panose="00020600040101010101" pitchFamily="18" charset="-122"/>
              <a:ea typeface="汉仪中简黑简" panose="00020600040101010101" pitchFamily="18" charset="-122"/>
            </a:rPr>
            <a:t>替代或减少</a:t>
          </a:r>
          <a:r>
            <a:rPr lang="zh-CN" altLang="en-US" dirty="0" smtClean="0">
              <a:latin typeface="汉仪中简黑简" panose="00020600040101010101" pitchFamily="18" charset="-122"/>
              <a:ea typeface="汉仪中简黑简" panose="00020600040101010101" pitchFamily="18" charset="-122"/>
            </a:rPr>
            <a:t>有害物质、</a:t>
          </a:r>
          <a:r>
            <a:rPr lang="zh-CN" dirty="0" smtClean="0">
              <a:latin typeface="汉仪中简黑简" panose="00020600040101010101" pitchFamily="18" charset="-122"/>
              <a:ea typeface="汉仪中简黑简" panose="00020600040101010101" pitchFamily="18" charset="-122"/>
            </a:rPr>
            <a:t>温室气体</a:t>
          </a:r>
          <a:r>
            <a:rPr lang="zh-CN" altLang="en-US" dirty="0" smtClean="0">
              <a:latin typeface="汉仪中简黑简" panose="00020600040101010101" pitchFamily="18" charset="-122"/>
              <a:ea typeface="汉仪中简黑简" panose="00020600040101010101" pitchFamily="18" charset="-122"/>
            </a:rPr>
            <a:t>的使用</a:t>
          </a:r>
          <a:endParaRPr lang="zh-CN" altLang="en-US" dirty="0">
            <a:latin typeface="汉仪中简黑简" panose="00020600040101010101" pitchFamily="18" charset="-122"/>
            <a:ea typeface="汉仪中简黑简" panose="00020600040101010101" pitchFamily="18" charset="-122"/>
          </a:endParaRPr>
        </a:p>
      </dgm:t>
    </dgm:pt>
    <dgm:pt modelId="{D9C4607A-21C8-4E25-AC18-AF0F53E623C9}" type="parTrans" cxnId="{E561C40E-B653-4646-B776-34809C791E5A}">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95FFF46E-DDEC-4D12-995B-CE8E79E24115}" type="sibTrans" cxnId="{E561C40E-B653-4646-B776-34809C791E5A}">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69DF47C5-5090-4321-B9C8-172C2FDEA6BE}">
      <dgm:prSet phldrT="[文本]"/>
      <dgm:spPr/>
      <dgm:t>
        <a:bodyPr/>
        <a:lstStyle/>
        <a:p>
          <a:r>
            <a:rPr lang="zh-CN" altLang="en-US" dirty="0" smtClean="0">
              <a:latin typeface="汉仪中简黑简" panose="00020600040101010101" pitchFamily="18" charset="-122"/>
              <a:ea typeface="汉仪中简黑简" panose="00020600040101010101" pitchFamily="18" charset="-122"/>
            </a:rPr>
            <a:t>供应管理</a:t>
          </a:r>
          <a:endParaRPr lang="zh-CN" altLang="en-US" dirty="0">
            <a:latin typeface="汉仪中简黑简" panose="00020600040101010101" pitchFamily="18" charset="-122"/>
            <a:ea typeface="汉仪中简黑简" panose="00020600040101010101" pitchFamily="18" charset="-122"/>
          </a:endParaRPr>
        </a:p>
      </dgm:t>
    </dgm:pt>
    <dgm:pt modelId="{68FEA4B2-297F-4489-A917-890F5C7D9E67}" type="parTrans" cxnId="{6918CE80-047C-4353-982D-8CE169E6DDB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F0CDFD83-9BBC-4DFB-A8AA-B8E0D9980FDC}" type="sibTrans" cxnId="{6918CE80-047C-4353-982D-8CE169E6DDBD}">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C00D1EE8-3015-41C1-9DA2-82691AA35A86}">
      <dgm:prSet phldrT="[文本]"/>
      <dgm:spPr/>
      <dgm:t>
        <a:bodyPr/>
        <a:lstStyle/>
        <a:p>
          <a:r>
            <a:rPr lang="zh-CN" dirty="0" smtClean="0">
              <a:latin typeface="汉仪中简黑简" panose="00020600040101010101" pitchFamily="18" charset="-122"/>
              <a:ea typeface="汉仪中简黑简" panose="00020600040101010101" pitchFamily="18" charset="-122"/>
            </a:rPr>
            <a:t>向供方提供的采购信息应包含环保要求</a:t>
          </a:r>
          <a:endParaRPr lang="zh-CN" altLang="en-US" dirty="0">
            <a:latin typeface="汉仪中简黑简" panose="00020600040101010101" pitchFamily="18" charset="-122"/>
            <a:ea typeface="汉仪中简黑简" panose="00020600040101010101" pitchFamily="18" charset="-122"/>
          </a:endParaRPr>
        </a:p>
      </dgm:t>
    </dgm:pt>
    <dgm:pt modelId="{E269A82C-5338-4CE7-976D-7DE31D19B3C9}" type="parTrans" cxnId="{4B38B15A-21B0-4AF7-9D74-1F22584FA273}">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CF21F625-100B-470F-83EB-014C3C3F918F}" type="sibTrans" cxnId="{4B38B15A-21B0-4AF7-9D74-1F22584FA273}">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1951FF92-0A55-43C8-8C7C-CB1492695A41}">
      <dgm:prSet phldrT="[文本]"/>
      <dgm:spPr/>
      <dgm:t>
        <a:bodyPr/>
        <a:lstStyle/>
        <a:p>
          <a:r>
            <a:rPr lang="zh-CN" dirty="0" smtClean="0">
              <a:latin typeface="汉仪中简黑简" panose="00020600040101010101" pitchFamily="18" charset="-122"/>
              <a:ea typeface="汉仪中简黑简" panose="00020600040101010101" pitchFamily="18" charset="-122"/>
            </a:rPr>
            <a:t>对供应链各个环节进行有效策划、组织和控制</a:t>
          </a:r>
          <a:endParaRPr lang="zh-CN" altLang="en-US" dirty="0">
            <a:latin typeface="汉仪中简黑简" panose="00020600040101010101" pitchFamily="18" charset="-122"/>
            <a:ea typeface="汉仪中简黑简" panose="00020600040101010101" pitchFamily="18" charset="-122"/>
          </a:endParaRPr>
        </a:p>
      </dgm:t>
    </dgm:pt>
    <dgm:pt modelId="{F4AB144C-748F-45D6-A8E9-FCA6BBB7B855}" type="parTrans" cxnId="{C96D3E93-A850-4302-AFE4-F7D3B8D32B96}">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5E5BCEE-315F-43FA-A053-91539A3E8530}" type="sibTrans" cxnId="{C96D3E93-A850-4302-AFE4-F7D3B8D32B96}">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342C05E-EDE6-459F-A077-D953984CF3EF}">
      <dgm:prSet phldrT="[文本]"/>
      <dgm:spPr/>
      <dgm:t>
        <a:bodyPr/>
        <a:lstStyle/>
        <a:p>
          <a:r>
            <a:rPr lang="zh-CN" altLang="en-US" dirty="0" smtClean="0">
              <a:latin typeface="汉仪中简黑简" panose="00020600040101010101" pitchFamily="18" charset="-122"/>
              <a:ea typeface="汉仪中简黑简" panose="00020600040101010101" pitchFamily="18" charset="-122"/>
            </a:rPr>
            <a:t>降低设备空载，提高生产效率</a:t>
          </a:r>
          <a:endParaRPr lang="zh-CN" altLang="en-US" dirty="0">
            <a:latin typeface="汉仪中简黑简" panose="00020600040101010101" pitchFamily="18" charset="-122"/>
            <a:ea typeface="汉仪中简黑简" panose="00020600040101010101" pitchFamily="18" charset="-122"/>
          </a:endParaRPr>
        </a:p>
      </dgm:t>
    </dgm:pt>
    <dgm:pt modelId="{83511604-CF4E-4D97-B4C5-B94C22A790EA}" type="parTrans" cxnId="{AEED2EDB-3409-4C49-A68A-18AA2C1F510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469B7B54-653A-46A6-B81B-2B9331FA0BE3}" type="sibTrans" cxnId="{AEED2EDB-3409-4C49-A68A-18AA2C1F510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180E188F-1021-4199-ACF6-4D228D7793B5}">
      <dgm:prSet phldrT="[文本]"/>
      <dgm:spPr/>
      <dgm:t>
        <a:bodyPr/>
        <a:lstStyle/>
        <a:p>
          <a:r>
            <a:rPr lang="zh-CN" altLang="en-US" smtClean="0">
              <a:latin typeface="汉仪中简黑简" panose="00020600040101010101" pitchFamily="18" charset="-122"/>
              <a:ea typeface="汉仪中简黑简" panose="00020600040101010101" pitchFamily="18" charset="-122"/>
            </a:rPr>
            <a:t>提高</a:t>
          </a:r>
          <a:r>
            <a:rPr lang="zh-CN" altLang="en-US" dirty="0" smtClean="0">
              <a:latin typeface="汉仪中简黑简" panose="00020600040101010101" pitchFamily="18" charset="-122"/>
              <a:ea typeface="汉仪中简黑简" panose="00020600040101010101" pitchFamily="18" charset="-122"/>
            </a:rPr>
            <a:t>能源利用率</a:t>
          </a:r>
          <a:endParaRPr lang="zh-CN" altLang="en-US" dirty="0">
            <a:latin typeface="汉仪中简黑简" panose="00020600040101010101" pitchFamily="18" charset="-122"/>
            <a:ea typeface="汉仪中简黑简" panose="00020600040101010101" pitchFamily="18" charset="-122"/>
          </a:endParaRPr>
        </a:p>
      </dgm:t>
    </dgm:pt>
    <dgm:pt modelId="{CA208597-9C02-453D-99C2-C90D0CC4F630}" type="parTrans" cxnId="{3F5870DF-1AFC-445F-B630-FED6763D2E4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03E3781-37ED-4C48-8A12-722BEB82232F}" type="sibTrans" cxnId="{3F5870DF-1AFC-445F-B630-FED6763D2E47}">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01F5A61D-DA73-49E0-A025-797B373DADCF}">
      <dgm:prSet phldrT="[文本]"/>
      <dgm:spPr/>
      <dgm:t>
        <a:bodyPr/>
        <a:lstStyle/>
        <a:p>
          <a:r>
            <a:rPr lang="zh-CN" altLang="en-US" dirty="0" smtClean="0">
              <a:latin typeface="汉仪中简黑简" panose="00020600040101010101" pitchFamily="18" charset="-122"/>
              <a:ea typeface="汉仪中简黑简" panose="00020600040101010101" pitchFamily="18" charset="-122"/>
            </a:rPr>
            <a:t>资源节约、循环利用</a:t>
          </a:r>
          <a:endParaRPr lang="zh-CN" altLang="en-US" dirty="0">
            <a:latin typeface="汉仪中简黑简" panose="00020600040101010101" pitchFamily="18" charset="-122"/>
            <a:ea typeface="汉仪中简黑简" panose="00020600040101010101" pitchFamily="18" charset="-122"/>
          </a:endParaRPr>
        </a:p>
      </dgm:t>
    </dgm:pt>
    <dgm:pt modelId="{B9DF3C1B-955F-426A-BCD1-08971446BFEC}" type="parTrans" cxnId="{D16FCCBC-3885-4F0B-91B2-EEF4684D885A}">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33AA1B3-D4DB-4A2F-A9E3-571634EC9B95}" type="sibTrans" cxnId="{D16FCCBC-3885-4F0B-91B2-EEF4684D885A}">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28C8FA32-A9F4-461D-908D-98B388A1C3B4}">
      <dgm:prSet phldrT="[文本]"/>
      <dgm:spPr/>
      <dgm:t>
        <a:bodyPr/>
        <a:lstStyle/>
        <a:p>
          <a:r>
            <a:rPr lang="zh-CN" altLang="en-US" dirty="0" smtClean="0">
              <a:latin typeface="汉仪中简黑简" panose="00020600040101010101" pitchFamily="18" charset="-122"/>
              <a:ea typeface="汉仪中简黑简" panose="00020600040101010101" pitchFamily="18" charset="-122"/>
            </a:rPr>
            <a:t>进货检验</a:t>
          </a:r>
          <a:endParaRPr lang="zh-CN" altLang="en-US" dirty="0">
            <a:latin typeface="汉仪中简黑简" panose="00020600040101010101" pitchFamily="18" charset="-122"/>
            <a:ea typeface="汉仪中简黑简" panose="00020600040101010101" pitchFamily="18" charset="-122"/>
          </a:endParaRPr>
        </a:p>
      </dgm:t>
    </dgm:pt>
    <dgm:pt modelId="{21CE8DF9-AE11-4011-8322-A438D7EC8D0A}" type="parTrans" cxnId="{8E48768F-AE8B-46C6-8D53-2524713F416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5DA90779-8950-46C4-87A1-26307BB13370}" type="sibTrans" cxnId="{8E48768F-AE8B-46C6-8D53-2524713F416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F39E6ACD-A355-4B7B-B62F-5B7D126370A5}" type="pres">
      <dgm:prSet presAssocID="{BC76A32C-0358-477D-875F-10AADA1CA30A}" presName="Name0" presStyleCnt="0">
        <dgm:presLayoutVars>
          <dgm:dir/>
          <dgm:animLvl val="lvl"/>
          <dgm:resizeHandles val="exact"/>
        </dgm:presLayoutVars>
      </dgm:prSet>
      <dgm:spPr/>
      <dgm:t>
        <a:bodyPr/>
        <a:lstStyle/>
        <a:p>
          <a:endParaRPr lang="zh-CN" altLang="en-US"/>
        </a:p>
      </dgm:t>
    </dgm:pt>
    <dgm:pt modelId="{5158680F-A190-426D-92FB-D805E2656379}" type="pres">
      <dgm:prSet presAssocID="{F40438A2-1D0F-4FAE-9839-1E120218BF89}" presName="composite" presStyleCnt="0"/>
      <dgm:spPr/>
      <dgm:t>
        <a:bodyPr/>
        <a:lstStyle/>
        <a:p>
          <a:endParaRPr lang="zh-CN" altLang="en-US"/>
        </a:p>
      </dgm:t>
    </dgm:pt>
    <dgm:pt modelId="{F06504C7-83D9-49C5-8969-F95368AED21A}" type="pres">
      <dgm:prSet presAssocID="{F40438A2-1D0F-4FAE-9839-1E120218BF89}" presName="parTx" presStyleLbl="alignNode1" presStyleIdx="0" presStyleCnt="3">
        <dgm:presLayoutVars>
          <dgm:chMax val="0"/>
          <dgm:chPref val="0"/>
          <dgm:bulletEnabled val="1"/>
        </dgm:presLayoutVars>
      </dgm:prSet>
      <dgm:spPr/>
      <dgm:t>
        <a:bodyPr/>
        <a:lstStyle/>
        <a:p>
          <a:endParaRPr lang="zh-CN" altLang="en-US"/>
        </a:p>
      </dgm:t>
    </dgm:pt>
    <dgm:pt modelId="{AE593083-A4DC-40DB-A5FE-07A62A8B3B63}" type="pres">
      <dgm:prSet presAssocID="{F40438A2-1D0F-4FAE-9839-1E120218BF89}" presName="desTx" presStyleLbl="alignAccFollowNode1" presStyleIdx="0" presStyleCnt="3">
        <dgm:presLayoutVars>
          <dgm:bulletEnabled val="1"/>
        </dgm:presLayoutVars>
      </dgm:prSet>
      <dgm:spPr/>
      <dgm:t>
        <a:bodyPr/>
        <a:lstStyle/>
        <a:p>
          <a:endParaRPr lang="zh-CN" altLang="en-US"/>
        </a:p>
      </dgm:t>
    </dgm:pt>
    <dgm:pt modelId="{1F392E1F-0C7D-4ED8-974F-BA5FF0695199}" type="pres">
      <dgm:prSet presAssocID="{211FC90D-C6CE-48CB-AB73-7D643875CBC7}" presName="space" presStyleCnt="0"/>
      <dgm:spPr/>
      <dgm:t>
        <a:bodyPr/>
        <a:lstStyle/>
        <a:p>
          <a:endParaRPr lang="zh-CN" altLang="en-US"/>
        </a:p>
      </dgm:t>
    </dgm:pt>
    <dgm:pt modelId="{D2410331-3624-47BD-AB53-9C7C50362656}" type="pres">
      <dgm:prSet presAssocID="{106A560C-7DA1-4B66-ACF9-8C735C98C5D1}" presName="composite" presStyleCnt="0"/>
      <dgm:spPr/>
      <dgm:t>
        <a:bodyPr/>
        <a:lstStyle/>
        <a:p>
          <a:endParaRPr lang="zh-CN" altLang="en-US"/>
        </a:p>
      </dgm:t>
    </dgm:pt>
    <dgm:pt modelId="{1D5B9B41-F83B-4552-ACE1-D4869F18B03D}" type="pres">
      <dgm:prSet presAssocID="{106A560C-7DA1-4B66-ACF9-8C735C98C5D1}" presName="parTx" presStyleLbl="alignNode1" presStyleIdx="1" presStyleCnt="3">
        <dgm:presLayoutVars>
          <dgm:chMax val="0"/>
          <dgm:chPref val="0"/>
          <dgm:bulletEnabled val="1"/>
        </dgm:presLayoutVars>
      </dgm:prSet>
      <dgm:spPr/>
      <dgm:t>
        <a:bodyPr/>
        <a:lstStyle/>
        <a:p>
          <a:endParaRPr lang="zh-CN" altLang="en-US"/>
        </a:p>
      </dgm:t>
    </dgm:pt>
    <dgm:pt modelId="{98D2D066-CC09-4310-B2EB-46CCD995E443}" type="pres">
      <dgm:prSet presAssocID="{106A560C-7DA1-4B66-ACF9-8C735C98C5D1}" presName="desTx" presStyleLbl="alignAccFollowNode1" presStyleIdx="1" presStyleCnt="3">
        <dgm:presLayoutVars>
          <dgm:bulletEnabled val="1"/>
        </dgm:presLayoutVars>
      </dgm:prSet>
      <dgm:spPr/>
      <dgm:t>
        <a:bodyPr/>
        <a:lstStyle/>
        <a:p>
          <a:endParaRPr lang="zh-CN" altLang="en-US"/>
        </a:p>
      </dgm:t>
    </dgm:pt>
    <dgm:pt modelId="{5D215545-E15E-40D1-8EB5-D87C89138230}" type="pres">
      <dgm:prSet presAssocID="{95FAD19B-2C3C-4237-B0B7-284B99049CB0}" presName="space" presStyleCnt="0"/>
      <dgm:spPr/>
      <dgm:t>
        <a:bodyPr/>
        <a:lstStyle/>
        <a:p>
          <a:endParaRPr lang="zh-CN" altLang="en-US"/>
        </a:p>
      </dgm:t>
    </dgm:pt>
    <dgm:pt modelId="{64BD21DC-C5B6-4CA6-8F08-B7E42536B70B}" type="pres">
      <dgm:prSet presAssocID="{69DF47C5-5090-4321-B9C8-172C2FDEA6BE}" presName="composite" presStyleCnt="0"/>
      <dgm:spPr/>
      <dgm:t>
        <a:bodyPr/>
        <a:lstStyle/>
        <a:p>
          <a:endParaRPr lang="zh-CN" altLang="en-US"/>
        </a:p>
      </dgm:t>
    </dgm:pt>
    <dgm:pt modelId="{9EC0E250-19E6-47E1-AD47-D33FD87B75AD}" type="pres">
      <dgm:prSet presAssocID="{69DF47C5-5090-4321-B9C8-172C2FDEA6BE}" presName="parTx" presStyleLbl="alignNode1" presStyleIdx="2" presStyleCnt="3">
        <dgm:presLayoutVars>
          <dgm:chMax val="0"/>
          <dgm:chPref val="0"/>
          <dgm:bulletEnabled val="1"/>
        </dgm:presLayoutVars>
      </dgm:prSet>
      <dgm:spPr/>
      <dgm:t>
        <a:bodyPr/>
        <a:lstStyle/>
        <a:p>
          <a:endParaRPr lang="zh-CN" altLang="en-US"/>
        </a:p>
      </dgm:t>
    </dgm:pt>
    <dgm:pt modelId="{A9850AA6-34FD-4471-AFB2-F8700B5A0DDB}" type="pres">
      <dgm:prSet presAssocID="{69DF47C5-5090-4321-B9C8-172C2FDEA6BE}" presName="desTx" presStyleLbl="alignAccFollowNode1" presStyleIdx="2" presStyleCnt="3">
        <dgm:presLayoutVars>
          <dgm:bulletEnabled val="1"/>
        </dgm:presLayoutVars>
      </dgm:prSet>
      <dgm:spPr/>
      <dgm:t>
        <a:bodyPr/>
        <a:lstStyle/>
        <a:p>
          <a:endParaRPr lang="zh-CN" altLang="en-US"/>
        </a:p>
      </dgm:t>
    </dgm:pt>
  </dgm:ptLst>
  <dgm:cxnLst>
    <dgm:cxn modelId="{C96D3E93-A850-4302-AFE4-F7D3B8D32B96}" srcId="{69DF47C5-5090-4321-B9C8-172C2FDEA6BE}" destId="{1951FF92-0A55-43C8-8C7C-CB1492695A41}" srcOrd="1" destOrd="0" parTransId="{F4AB144C-748F-45D6-A8E9-FCA6BBB7B855}" sibTransId="{85E5BCEE-315F-43FA-A053-91539A3E8530}"/>
    <dgm:cxn modelId="{352C7E5D-F446-41D3-B728-034C39DB933D}" srcId="{BC76A32C-0358-477D-875F-10AADA1CA30A}" destId="{106A560C-7DA1-4B66-ACF9-8C735C98C5D1}" srcOrd="1" destOrd="0" parTransId="{23D03BFF-09EC-44B6-AAA1-14202021156E}" sibTransId="{95FAD19B-2C3C-4237-B0B7-284B99049CB0}"/>
    <dgm:cxn modelId="{938811EF-DF83-4856-96BB-D20A2D7E52CA}" type="presOf" srcId="{69DF47C5-5090-4321-B9C8-172C2FDEA6BE}" destId="{9EC0E250-19E6-47E1-AD47-D33FD87B75AD}" srcOrd="0" destOrd="0" presId="urn:microsoft.com/office/officeart/2005/8/layout/hList1"/>
    <dgm:cxn modelId="{832B586B-B3C0-4B99-AA7E-0DE7B6AE3873}" type="presOf" srcId="{28C8FA32-A9F4-461D-908D-98B388A1C3B4}" destId="{A9850AA6-34FD-4471-AFB2-F8700B5A0DDB}" srcOrd="0" destOrd="2" presId="urn:microsoft.com/office/officeart/2005/8/layout/hList1"/>
    <dgm:cxn modelId="{E561C40E-B653-4646-B776-34809C791E5A}" srcId="{106A560C-7DA1-4B66-ACF9-8C735C98C5D1}" destId="{418EA1A2-4F3D-47C9-844A-D3079FD7ECE5}" srcOrd="1" destOrd="0" parTransId="{D9C4607A-21C8-4E25-AC18-AF0F53E623C9}" sibTransId="{95FFF46E-DDEC-4D12-995B-CE8E79E24115}"/>
    <dgm:cxn modelId="{989FF90C-2DD9-486E-952A-B3DCC4014B49}" type="presOf" srcId="{180E188F-1021-4199-ACF6-4D228D7793B5}" destId="{AE593083-A4DC-40DB-A5FE-07A62A8B3B63}" srcOrd="0" destOrd="2" presId="urn:microsoft.com/office/officeart/2005/8/layout/hList1"/>
    <dgm:cxn modelId="{60F7D895-5F30-46C3-BAA0-22D3E81F2E87}" type="presOf" srcId="{617375C4-603E-46EA-BEC6-2737D921BE86}" destId="{98D2D066-CC09-4310-B2EB-46CCD995E443}" srcOrd="0" destOrd="0" presId="urn:microsoft.com/office/officeart/2005/8/layout/hList1"/>
    <dgm:cxn modelId="{4B38B15A-21B0-4AF7-9D74-1F22584FA273}" srcId="{69DF47C5-5090-4321-B9C8-172C2FDEA6BE}" destId="{C00D1EE8-3015-41C1-9DA2-82691AA35A86}" srcOrd="0" destOrd="0" parTransId="{E269A82C-5338-4CE7-976D-7DE31D19B3C9}" sibTransId="{CF21F625-100B-470F-83EB-014C3C3F918F}"/>
    <dgm:cxn modelId="{A497EA23-6805-4C4A-9BE1-C53ABDC289F7}" type="presOf" srcId="{C00D1EE8-3015-41C1-9DA2-82691AA35A86}" destId="{A9850AA6-34FD-4471-AFB2-F8700B5A0DDB}" srcOrd="0" destOrd="0" presId="urn:microsoft.com/office/officeart/2005/8/layout/hList1"/>
    <dgm:cxn modelId="{8E48768F-AE8B-46C6-8D53-2524713F4164}" srcId="{69DF47C5-5090-4321-B9C8-172C2FDEA6BE}" destId="{28C8FA32-A9F4-461D-908D-98B388A1C3B4}" srcOrd="2" destOrd="0" parTransId="{21CE8DF9-AE11-4011-8322-A438D7EC8D0A}" sibTransId="{5DA90779-8950-46C4-87A1-26307BB13370}"/>
    <dgm:cxn modelId="{463EEA6F-9B30-4504-82FF-A7D482EE5B74}" type="presOf" srcId="{76A894F1-07AF-45BD-A28A-37BD8EA7779A}" destId="{AE593083-A4DC-40DB-A5FE-07A62A8B3B63}" srcOrd="0" destOrd="1" presId="urn:microsoft.com/office/officeart/2005/8/layout/hList1"/>
    <dgm:cxn modelId="{5F09F994-FD69-4921-B222-AFE874D83537}" type="presOf" srcId="{418EA1A2-4F3D-47C9-844A-D3079FD7ECE5}" destId="{98D2D066-CC09-4310-B2EB-46CCD995E443}" srcOrd="0" destOrd="1" presId="urn:microsoft.com/office/officeart/2005/8/layout/hList1"/>
    <dgm:cxn modelId="{35F1D2C3-295B-4489-BEC0-5C76A3EC8589}" srcId="{BC76A32C-0358-477D-875F-10AADA1CA30A}" destId="{F40438A2-1D0F-4FAE-9839-1E120218BF89}" srcOrd="0" destOrd="0" parTransId="{702D0BA8-DCB8-47C2-90DC-452A683CF397}" sibTransId="{211FC90D-C6CE-48CB-AB73-7D643875CBC7}"/>
    <dgm:cxn modelId="{AEED2EDB-3409-4C49-A68A-18AA2C1F5107}" srcId="{F40438A2-1D0F-4FAE-9839-1E120218BF89}" destId="{8342C05E-EDE6-459F-A077-D953984CF3EF}" srcOrd="3" destOrd="0" parTransId="{83511604-CF4E-4D97-B4C5-B94C22A790EA}" sibTransId="{469B7B54-653A-46A6-B81B-2B9331FA0BE3}"/>
    <dgm:cxn modelId="{FE80942E-E671-4A35-A737-D08126EF5F00}" type="presOf" srcId="{A19544D3-F92D-49BF-8ACF-4A3AA9032AE3}" destId="{AE593083-A4DC-40DB-A5FE-07A62A8B3B63}" srcOrd="0" destOrd="0" presId="urn:microsoft.com/office/officeart/2005/8/layout/hList1"/>
    <dgm:cxn modelId="{D16FCCBC-3885-4F0B-91B2-EEF4684D885A}" srcId="{106A560C-7DA1-4B66-ACF9-8C735C98C5D1}" destId="{01F5A61D-DA73-49E0-A025-797B373DADCF}" srcOrd="2" destOrd="0" parTransId="{B9DF3C1B-955F-426A-BCD1-08971446BFEC}" sibTransId="{333AA1B3-D4DB-4A2F-A9E3-571634EC9B95}"/>
    <dgm:cxn modelId="{C00E79A6-1B99-4D92-BC9E-0BD5015F95CA}" type="presOf" srcId="{BC76A32C-0358-477D-875F-10AADA1CA30A}" destId="{F39E6ACD-A355-4B7B-B62F-5B7D126370A5}" srcOrd="0" destOrd="0" presId="urn:microsoft.com/office/officeart/2005/8/layout/hList1"/>
    <dgm:cxn modelId="{5DCDF3AA-1378-4B2C-B6B8-AA2B9C81AEA3}" srcId="{F40438A2-1D0F-4FAE-9839-1E120218BF89}" destId="{A19544D3-F92D-49BF-8ACF-4A3AA9032AE3}" srcOrd="0" destOrd="0" parTransId="{3013AD73-8EED-4171-8F93-6092EE4AE0C1}" sibTransId="{E52FA122-0ADD-461D-BC12-1E1C9D436CED}"/>
    <dgm:cxn modelId="{4BA4A108-E47D-499B-BA2E-561754769E45}" srcId="{F40438A2-1D0F-4FAE-9839-1E120218BF89}" destId="{76A894F1-07AF-45BD-A28A-37BD8EA7779A}" srcOrd="1" destOrd="0" parTransId="{7715E3EC-F264-4501-9F35-C39BEB093748}" sibTransId="{2DAE2F95-96DA-4A40-AE43-2A73FCE23A59}"/>
    <dgm:cxn modelId="{E589B464-52A5-4157-A85D-409E1DD5339D}" type="presOf" srcId="{8342C05E-EDE6-459F-A077-D953984CF3EF}" destId="{AE593083-A4DC-40DB-A5FE-07A62A8B3B63}" srcOrd="0" destOrd="3" presId="urn:microsoft.com/office/officeart/2005/8/layout/hList1"/>
    <dgm:cxn modelId="{9EEAC7CA-B484-48E9-BFEE-03C1866D97C6}" srcId="{106A560C-7DA1-4B66-ACF9-8C735C98C5D1}" destId="{617375C4-603E-46EA-BEC6-2737D921BE86}" srcOrd="0" destOrd="0" parTransId="{8D7B802E-A66E-4784-B00C-95D9391E0804}" sibTransId="{F7A8DFEF-175D-41C7-8C81-79BCB6B6E1AC}"/>
    <dgm:cxn modelId="{F87250E3-FB2C-42E8-8C17-616F489FC624}" type="presOf" srcId="{01F5A61D-DA73-49E0-A025-797B373DADCF}" destId="{98D2D066-CC09-4310-B2EB-46CCD995E443}" srcOrd="0" destOrd="2" presId="urn:microsoft.com/office/officeart/2005/8/layout/hList1"/>
    <dgm:cxn modelId="{3E45628F-1E83-4DA7-95AF-B1457C1125B3}" type="presOf" srcId="{1951FF92-0A55-43C8-8C7C-CB1492695A41}" destId="{A9850AA6-34FD-4471-AFB2-F8700B5A0DDB}" srcOrd="0" destOrd="1" presId="urn:microsoft.com/office/officeart/2005/8/layout/hList1"/>
    <dgm:cxn modelId="{1E4CC8F7-8CB4-491D-8A6F-8B1546711B47}" type="presOf" srcId="{F40438A2-1D0F-4FAE-9839-1E120218BF89}" destId="{F06504C7-83D9-49C5-8969-F95368AED21A}" srcOrd="0" destOrd="0" presId="urn:microsoft.com/office/officeart/2005/8/layout/hList1"/>
    <dgm:cxn modelId="{6918CE80-047C-4353-982D-8CE169E6DDBD}" srcId="{BC76A32C-0358-477D-875F-10AADA1CA30A}" destId="{69DF47C5-5090-4321-B9C8-172C2FDEA6BE}" srcOrd="2" destOrd="0" parTransId="{68FEA4B2-297F-4489-A917-890F5C7D9E67}" sibTransId="{F0CDFD83-9BBC-4DFB-A8AA-B8E0D9980FDC}"/>
    <dgm:cxn modelId="{3F5870DF-1AFC-445F-B630-FED6763D2E47}" srcId="{F40438A2-1D0F-4FAE-9839-1E120218BF89}" destId="{180E188F-1021-4199-ACF6-4D228D7793B5}" srcOrd="2" destOrd="0" parTransId="{CA208597-9C02-453D-99C2-C90D0CC4F630}" sibTransId="{803E3781-37ED-4C48-8A12-722BEB82232F}"/>
    <dgm:cxn modelId="{8E5987E4-0853-4946-9585-C6217231720A}" type="presOf" srcId="{106A560C-7DA1-4B66-ACF9-8C735C98C5D1}" destId="{1D5B9B41-F83B-4552-ACE1-D4869F18B03D}" srcOrd="0" destOrd="0" presId="urn:microsoft.com/office/officeart/2005/8/layout/hList1"/>
    <dgm:cxn modelId="{3E54640D-970F-45A7-A14C-B4FB0C5CB371}" type="presParOf" srcId="{F39E6ACD-A355-4B7B-B62F-5B7D126370A5}" destId="{5158680F-A190-426D-92FB-D805E2656379}" srcOrd="0" destOrd="0" presId="urn:microsoft.com/office/officeart/2005/8/layout/hList1"/>
    <dgm:cxn modelId="{745532F3-03B7-4E88-AFA0-13FD1A46CE94}" type="presParOf" srcId="{5158680F-A190-426D-92FB-D805E2656379}" destId="{F06504C7-83D9-49C5-8969-F95368AED21A}" srcOrd="0" destOrd="0" presId="urn:microsoft.com/office/officeart/2005/8/layout/hList1"/>
    <dgm:cxn modelId="{B47B1736-64E6-4E63-AB9A-EB741AE7262F}" type="presParOf" srcId="{5158680F-A190-426D-92FB-D805E2656379}" destId="{AE593083-A4DC-40DB-A5FE-07A62A8B3B63}" srcOrd="1" destOrd="0" presId="urn:microsoft.com/office/officeart/2005/8/layout/hList1"/>
    <dgm:cxn modelId="{EC5D076A-3DFA-4C2B-ADDB-031544A23D84}" type="presParOf" srcId="{F39E6ACD-A355-4B7B-B62F-5B7D126370A5}" destId="{1F392E1F-0C7D-4ED8-974F-BA5FF0695199}" srcOrd="1" destOrd="0" presId="urn:microsoft.com/office/officeart/2005/8/layout/hList1"/>
    <dgm:cxn modelId="{E23514C0-C7E3-4446-A4FE-97F900B8C03D}" type="presParOf" srcId="{F39E6ACD-A355-4B7B-B62F-5B7D126370A5}" destId="{D2410331-3624-47BD-AB53-9C7C50362656}" srcOrd="2" destOrd="0" presId="urn:microsoft.com/office/officeart/2005/8/layout/hList1"/>
    <dgm:cxn modelId="{A64CF71B-D5AC-442A-9ECE-922EB24D8C90}" type="presParOf" srcId="{D2410331-3624-47BD-AB53-9C7C50362656}" destId="{1D5B9B41-F83B-4552-ACE1-D4869F18B03D}" srcOrd="0" destOrd="0" presId="urn:microsoft.com/office/officeart/2005/8/layout/hList1"/>
    <dgm:cxn modelId="{E8B4D97C-12C7-43D0-809F-6A89CD5CB845}" type="presParOf" srcId="{D2410331-3624-47BD-AB53-9C7C50362656}" destId="{98D2D066-CC09-4310-B2EB-46CCD995E443}" srcOrd="1" destOrd="0" presId="urn:microsoft.com/office/officeart/2005/8/layout/hList1"/>
    <dgm:cxn modelId="{5B208DE2-FC4A-499A-9612-856E7A6F5919}" type="presParOf" srcId="{F39E6ACD-A355-4B7B-B62F-5B7D126370A5}" destId="{5D215545-E15E-40D1-8EB5-D87C89138230}" srcOrd="3" destOrd="0" presId="urn:microsoft.com/office/officeart/2005/8/layout/hList1"/>
    <dgm:cxn modelId="{C026BB8B-F39E-4BD0-90C9-B16AFCC7D38C}" type="presParOf" srcId="{F39E6ACD-A355-4B7B-B62F-5B7D126370A5}" destId="{64BD21DC-C5B6-4CA6-8F08-B7E42536B70B}" srcOrd="4" destOrd="0" presId="urn:microsoft.com/office/officeart/2005/8/layout/hList1"/>
    <dgm:cxn modelId="{E9ECAE06-2181-49E1-89BD-1C95377F96C5}" type="presParOf" srcId="{64BD21DC-C5B6-4CA6-8F08-B7E42536B70B}" destId="{9EC0E250-19E6-47E1-AD47-D33FD87B75AD}" srcOrd="0" destOrd="0" presId="urn:microsoft.com/office/officeart/2005/8/layout/hList1"/>
    <dgm:cxn modelId="{D62E387B-D19D-4572-A6B3-5B6B42EAFA03}" type="presParOf" srcId="{64BD21DC-C5B6-4CA6-8F08-B7E42536B70B}" destId="{A9850AA6-34FD-4471-AFB2-F8700B5A0DD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1394CCE-44B9-46FF-BDB9-E3F0B7DA14A5}"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zh-CN" altLang="en-US"/>
        </a:p>
      </dgm:t>
    </dgm:pt>
    <dgm:pt modelId="{FF5EEFE8-8C5D-4C0C-A491-AAB2432A77FC}">
      <dgm:prSet phldrT="[文本]"/>
      <dgm:spPr/>
      <dgm:t>
        <a:bodyPr/>
        <a:lstStyle/>
        <a:p>
          <a:r>
            <a:rPr lang="zh-CN" dirty="0" smtClean="0">
              <a:latin typeface="汉仪中简黑简" panose="00020600040101010101" pitchFamily="18" charset="-122"/>
              <a:ea typeface="汉仪中简黑简" panose="00020600040101010101" pitchFamily="18" charset="-122"/>
            </a:rPr>
            <a:t>满足绿色产品（生态设计产品）评价要求</a:t>
          </a:r>
          <a:endParaRPr lang="zh-CN" altLang="en-US" dirty="0">
            <a:latin typeface="汉仪中简黑简" panose="00020600040101010101" pitchFamily="18" charset="-122"/>
            <a:ea typeface="汉仪中简黑简" panose="00020600040101010101" pitchFamily="18" charset="-122"/>
          </a:endParaRPr>
        </a:p>
      </dgm:t>
    </dgm:pt>
    <dgm:pt modelId="{55C03C13-B250-442F-A96F-D7542282F4C0}" type="parTrans" cxnId="{97178A10-74E6-44B7-9F8A-4D6C4C4D635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BFDBEB58-C722-4199-AF43-BDA9837A8829}" type="sibTrans" cxnId="{97178A10-74E6-44B7-9F8A-4D6C4C4D6354}">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499DC8E0-187B-4B73-988A-5F9190545295}">
      <dgm:prSet/>
      <dgm:spPr/>
      <dgm:t>
        <a:bodyPr/>
        <a:lstStyle/>
        <a:p>
          <a:r>
            <a:rPr lang="zh-CN" smtClean="0">
              <a:latin typeface="汉仪中简黑简" panose="00020600040101010101" pitchFamily="18" charset="-122"/>
              <a:ea typeface="汉仪中简黑简" panose="00020600040101010101" pitchFamily="18" charset="-122"/>
            </a:rPr>
            <a:t>减轻所用材料的重量，提高原材料的实用率；</a:t>
          </a:r>
          <a:endParaRPr lang="zh-CN">
            <a:latin typeface="汉仪中简黑简" panose="00020600040101010101" pitchFamily="18" charset="-122"/>
            <a:ea typeface="汉仪中简黑简" panose="00020600040101010101" pitchFamily="18" charset="-122"/>
          </a:endParaRPr>
        </a:p>
      </dgm:t>
    </dgm:pt>
    <dgm:pt modelId="{078138C1-3A99-4498-8992-E073ACE25906}" type="parTrans" cxnId="{110645C6-9BF1-450A-AB65-4B68C24D819C}">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B3CBE327-DBFB-4E97-8BF9-3BC7BEBFC458}" type="sibTrans" cxnId="{110645C6-9BF1-450A-AB65-4B68C24D819C}">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D0DE5CA-1C78-4461-8696-1CC1F9DBD21E}">
      <dgm:prSet/>
      <dgm:spPr/>
      <dgm:t>
        <a:bodyPr/>
        <a:lstStyle/>
        <a:p>
          <a:r>
            <a:rPr lang="zh-CN" dirty="0" smtClean="0">
              <a:latin typeface="汉仪中简黑简" panose="00020600040101010101" pitchFamily="18" charset="-122"/>
              <a:ea typeface="汉仪中简黑简" panose="00020600040101010101" pitchFamily="18" charset="-122"/>
            </a:rPr>
            <a:t>生产过程中减少消耗品的种类和消耗量；</a:t>
          </a:r>
          <a:endParaRPr lang="zh-CN" dirty="0">
            <a:latin typeface="汉仪中简黑简" panose="00020600040101010101" pitchFamily="18" charset="-122"/>
            <a:ea typeface="汉仪中简黑简" panose="00020600040101010101" pitchFamily="18" charset="-122"/>
          </a:endParaRPr>
        </a:p>
      </dgm:t>
    </dgm:pt>
    <dgm:pt modelId="{736AA651-1EB3-4D12-893E-0DD06C13E761}" type="parTrans" cxnId="{0958EB2D-229C-4F28-9F5E-6F7D999E9975}">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E11D7F5E-D691-4015-A4D3-686549932CE7}" type="sibTrans" cxnId="{0958EB2D-229C-4F28-9F5E-6F7D999E9975}">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D93F1867-FFBD-488D-9A5E-E2456579688F}">
      <dgm:prSet/>
      <dgm:spPr/>
      <dgm:t>
        <a:bodyPr/>
        <a:lstStyle/>
        <a:p>
          <a:r>
            <a:rPr lang="zh-CN" smtClean="0">
              <a:latin typeface="汉仪中简黑简" panose="00020600040101010101" pitchFamily="18" charset="-122"/>
              <a:ea typeface="汉仪中简黑简" panose="00020600040101010101" pitchFamily="18" charset="-122"/>
            </a:rPr>
            <a:t>提高回收材料或可再生材料所占比例；</a:t>
          </a:r>
          <a:endParaRPr lang="zh-CN">
            <a:latin typeface="汉仪中简黑简" panose="00020600040101010101" pitchFamily="18" charset="-122"/>
            <a:ea typeface="汉仪中简黑简" panose="00020600040101010101" pitchFamily="18" charset="-122"/>
          </a:endParaRPr>
        </a:p>
      </dgm:t>
    </dgm:pt>
    <dgm:pt modelId="{6340CBFE-6B72-4EE5-AAD1-EC973B7CC945}" type="parTrans" cxnId="{7ABA2E37-4DAB-481C-9856-7AECD7BECC8B}">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677A1569-1020-47E3-B08C-089D98680A4C}" type="sibTrans" cxnId="{7ABA2E37-4DAB-481C-9856-7AECD7BECC8B}">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A2B38B0A-EED7-4D15-BFFD-2029864CE47E}">
      <dgm:prSet/>
      <dgm:spPr/>
      <dgm:t>
        <a:bodyPr/>
        <a:lstStyle/>
        <a:p>
          <a:r>
            <a:rPr lang="zh-CN" dirty="0" smtClean="0">
              <a:latin typeface="汉仪中简黑简" panose="00020600040101010101" pitchFamily="18" charset="-122"/>
              <a:ea typeface="汉仪中简黑简" panose="00020600040101010101" pitchFamily="18" charset="-122"/>
            </a:rPr>
            <a:t>采用易拆解和再循环的设计，便于回收、处理和再利用；</a:t>
          </a:r>
          <a:endParaRPr lang="zh-CN" dirty="0">
            <a:latin typeface="汉仪中简黑简" panose="00020600040101010101" pitchFamily="18" charset="-122"/>
            <a:ea typeface="汉仪中简黑简" panose="00020600040101010101" pitchFamily="18" charset="-122"/>
          </a:endParaRPr>
        </a:p>
      </dgm:t>
    </dgm:pt>
    <dgm:pt modelId="{FF1C549E-AA3A-4267-A52C-092E25DFB9E1}" type="parTrans" cxnId="{4C5BA8E3-094F-4A8D-B9E2-09DCEE168CDF}">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76DEE994-7901-4BA6-A570-9DF612BACE45}" type="sibTrans" cxnId="{4C5BA8E3-094F-4A8D-B9E2-09DCEE168CDF}">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EBC1FE76-7FE0-4735-992E-F24020A4080A}">
      <dgm:prSet/>
      <dgm:spPr/>
      <dgm:t>
        <a:bodyPr/>
        <a:lstStyle/>
        <a:p>
          <a:r>
            <a:rPr lang="zh-CN" smtClean="0">
              <a:latin typeface="汉仪中简黑简" panose="00020600040101010101" pitchFamily="18" charset="-122"/>
              <a:ea typeface="汉仪中简黑简" panose="00020600040101010101" pitchFamily="18" charset="-122"/>
            </a:rPr>
            <a:t>采用通用性标准化模块化设计、采用可升级可维修设计和服务；</a:t>
          </a:r>
          <a:endParaRPr lang="zh-CN">
            <a:latin typeface="汉仪中简黑简" panose="00020600040101010101" pitchFamily="18" charset="-122"/>
            <a:ea typeface="汉仪中简黑简" panose="00020600040101010101" pitchFamily="18" charset="-122"/>
          </a:endParaRPr>
        </a:p>
      </dgm:t>
    </dgm:pt>
    <dgm:pt modelId="{1FB7A030-2EFD-41BC-A666-9BBC25D14959}" type="parTrans" cxnId="{58410052-216A-4A09-9293-18CDA53D1183}">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17B22DF3-CF91-4A53-93AD-517DAA6BA0F6}" type="sibTrans" cxnId="{58410052-216A-4A09-9293-18CDA53D1183}">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3B838714-CC95-4F97-9A39-10D499FC665E}">
      <dgm:prSet/>
      <dgm:spPr/>
      <dgm:t>
        <a:bodyPr/>
        <a:lstStyle/>
        <a:p>
          <a:r>
            <a:rPr lang="zh-CN" smtClean="0">
              <a:latin typeface="汉仪中简黑简" panose="00020600040101010101" pitchFamily="18" charset="-122"/>
              <a:ea typeface="汉仪中简黑简" panose="00020600040101010101" pitchFamily="18" charset="-122"/>
            </a:rPr>
            <a:t>对较大的零部件、材料及包装进行材料的标识等；</a:t>
          </a:r>
          <a:endParaRPr lang="zh-CN">
            <a:latin typeface="汉仪中简黑简" panose="00020600040101010101" pitchFamily="18" charset="-122"/>
            <a:ea typeface="汉仪中简黑简" panose="00020600040101010101" pitchFamily="18" charset="-122"/>
          </a:endParaRPr>
        </a:p>
      </dgm:t>
    </dgm:pt>
    <dgm:pt modelId="{3B8B6A80-D796-49A6-8E63-DB4096CAACC4}" type="parTrans" cxnId="{5600F8F4-DBA3-4D65-AC08-D31223FBB640}">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4FC25549-2829-434D-B683-8C425F729F88}" type="sibTrans" cxnId="{5600F8F4-DBA3-4D65-AC08-D31223FBB640}">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21F5043-32C7-4359-89EF-47A5E3BD45BA}">
      <dgm:prSet/>
      <dgm:spPr/>
      <dgm:t>
        <a:bodyPr/>
        <a:lstStyle/>
        <a:p>
          <a:r>
            <a:rPr lang="zh-CN" dirty="0" smtClean="0">
              <a:latin typeface="汉仪中简黑简" panose="00020600040101010101" pitchFamily="18" charset="-122"/>
              <a:ea typeface="汉仪中简黑简" panose="00020600040101010101" pitchFamily="18" charset="-122"/>
            </a:rPr>
            <a:t>采用</a:t>
          </a:r>
          <a:r>
            <a:rPr lang="zh-CN" altLang="en-US" dirty="0" smtClean="0">
              <a:latin typeface="汉仪中简黑简" panose="00020600040101010101" pitchFamily="18" charset="-122"/>
              <a:ea typeface="汉仪中简黑简" panose="00020600040101010101" pitchFamily="18" charset="-122"/>
            </a:rPr>
            <a:t>节能设计，</a:t>
          </a:r>
          <a:r>
            <a:rPr lang="zh-CN" dirty="0" smtClean="0">
              <a:latin typeface="汉仪中简黑简" panose="00020600040101010101" pitchFamily="18" charset="-122"/>
              <a:ea typeface="汉仪中简黑简" panose="00020600040101010101" pitchFamily="18" charset="-122"/>
            </a:rPr>
            <a:t>使用新能源或可再生能源的作为</a:t>
          </a:r>
          <a:r>
            <a:rPr lang="zh-CN" altLang="en-US" dirty="0" smtClean="0">
              <a:latin typeface="汉仪中简黑简" panose="00020600040101010101" pitchFamily="18" charset="-122"/>
              <a:ea typeface="汉仪中简黑简" panose="00020600040101010101" pitchFamily="18" charset="-122"/>
            </a:rPr>
            <a:t>产品</a:t>
          </a:r>
          <a:r>
            <a:rPr lang="zh-CN" dirty="0" smtClean="0">
              <a:latin typeface="汉仪中简黑简" panose="00020600040101010101" pitchFamily="18" charset="-122"/>
              <a:ea typeface="汉仪中简黑简" panose="00020600040101010101" pitchFamily="18" charset="-122"/>
            </a:rPr>
            <a:t>能源</a:t>
          </a:r>
          <a:r>
            <a:rPr lang="zh-CN" altLang="en-US" dirty="0" smtClean="0">
              <a:latin typeface="汉仪中简黑简" panose="00020600040101010101" pitchFamily="18" charset="-122"/>
              <a:ea typeface="汉仪中简黑简" panose="00020600040101010101" pitchFamily="18" charset="-122"/>
            </a:rPr>
            <a:t>；</a:t>
          </a:r>
          <a:endParaRPr lang="zh-CN" altLang="en-US" dirty="0">
            <a:latin typeface="汉仪中简黑简" panose="00020600040101010101" pitchFamily="18" charset="-122"/>
            <a:ea typeface="汉仪中简黑简" panose="00020600040101010101" pitchFamily="18" charset="-122"/>
          </a:endParaRPr>
        </a:p>
      </dgm:t>
    </dgm:pt>
    <dgm:pt modelId="{778B7978-7C0A-42C6-943B-F39558292256}" type="parTrans" cxnId="{93F57688-1335-40A8-A78C-AF67464624E5}">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0490A6A7-26D1-4A4E-9154-ADEE0A6B897B}" type="sibTrans" cxnId="{93F57688-1335-40A8-A78C-AF67464624E5}">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8E82DC27-288E-41D5-87D9-7DFBD0971935}">
      <dgm:prSet/>
      <dgm:spPr/>
      <dgm:t>
        <a:bodyPr/>
        <a:lstStyle/>
        <a:p>
          <a:r>
            <a:rPr lang="zh-CN" altLang="en-US" dirty="0" smtClean="0">
              <a:latin typeface="汉仪中简黑简" panose="00020600040101010101" pitchFamily="18" charset="-122"/>
              <a:ea typeface="汉仪中简黑简" panose="00020600040101010101" pitchFamily="18" charset="-122"/>
            </a:rPr>
            <a:t>限制有害物质的使用；减少全生命周期的碳排放</a:t>
          </a:r>
          <a:r>
            <a:rPr lang="zh-CN" dirty="0" smtClean="0">
              <a:latin typeface="汉仪中简黑简" panose="00020600040101010101" pitchFamily="18" charset="-122"/>
              <a:ea typeface="汉仪中简黑简" panose="00020600040101010101" pitchFamily="18" charset="-122"/>
            </a:rPr>
            <a:t>。</a:t>
          </a:r>
          <a:endParaRPr lang="zh-CN" altLang="en-US" dirty="0">
            <a:latin typeface="汉仪中简黑简" panose="00020600040101010101" pitchFamily="18" charset="-122"/>
            <a:ea typeface="汉仪中简黑简" panose="00020600040101010101" pitchFamily="18" charset="-122"/>
          </a:endParaRPr>
        </a:p>
      </dgm:t>
    </dgm:pt>
    <dgm:pt modelId="{4174B0C7-1CD2-4B89-899B-4E8CB478E016}" type="parTrans" cxnId="{BDA817A9-5DD1-42A2-ABDA-CAB12F424B8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A4CE23F5-5CE6-407A-ADDF-C57E78256656}" type="sibTrans" cxnId="{BDA817A9-5DD1-42A2-ABDA-CAB12F424B89}">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D101CC9B-587B-4561-8802-6BBAAC167906}">
      <dgm:prSet phldrT="[文本]"/>
      <dgm:spPr/>
      <dgm:t>
        <a:bodyPr/>
        <a:lstStyle/>
        <a:p>
          <a:r>
            <a:rPr lang="zh-CN" dirty="0" smtClean="0">
              <a:latin typeface="汉仪中简黑简" panose="00020600040101010101" pitchFamily="18" charset="-122"/>
              <a:ea typeface="汉仪中简黑简" panose="00020600040101010101" pitchFamily="18" charset="-122"/>
            </a:rPr>
            <a:t>尽量减少所使用材料的种类，以便于产品废弃回收；</a:t>
          </a:r>
          <a:endParaRPr lang="zh-CN" altLang="en-US" dirty="0">
            <a:latin typeface="汉仪中简黑简" panose="00020600040101010101" pitchFamily="18" charset="-122"/>
            <a:ea typeface="汉仪中简黑简" panose="00020600040101010101" pitchFamily="18" charset="-122"/>
          </a:endParaRPr>
        </a:p>
      </dgm:t>
    </dgm:pt>
    <dgm:pt modelId="{D725F402-8FC2-4C70-8D94-8FCAEB37BACF}" type="sibTrans" cxnId="{365C057D-04F9-40D5-900E-FF859B280840}">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11DA7D60-7642-4C7B-A9B4-745B3806DE75}" type="parTrans" cxnId="{365C057D-04F9-40D5-900E-FF859B280840}">
      <dgm:prSet/>
      <dgm:spPr/>
      <dgm:t>
        <a:bodyPr/>
        <a:lstStyle/>
        <a:p>
          <a:endParaRPr lang="zh-CN" altLang="en-US">
            <a:latin typeface="汉仪中简黑简" panose="00020600040101010101" pitchFamily="18" charset="-122"/>
            <a:ea typeface="汉仪中简黑简" panose="00020600040101010101" pitchFamily="18" charset="-122"/>
          </a:endParaRPr>
        </a:p>
      </dgm:t>
    </dgm:pt>
    <dgm:pt modelId="{AA03B0A5-588B-475E-8A73-26A28D13064A}" type="pres">
      <dgm:prSet presAssocID="{51394CCE-44B9-46FF-BDB9-E3F0B7DA14A5}" presName="vert0" presStyleCnt="0">
        <dgm:presLayoutVars>
          <dgm:dir/>
          <dgm:animOne val="branch"/>
          <dgm:animLvl val="lvl"/>
        </dgm:presLayoutVars>
      </dgm:prSet>
      <dgm:spPr/>
      <dgm:t>
        <a:bodyPr/>
        <a:lstStyle/>
        <a:p>
          <a:endParaRPr lang="zh-CN" altLang="en-US"/>
        </a:p>
      </dgm:t>
    </dgm:pt>
    <dgm:pt modelId="{75DB8E4F-1718-4FCE-8CD7-226A424B189A}" type="pres">
      <dgm:prSet presAssocID="{FF5EEFE8-8C5D-4C0C-A491-AAB2432A77FC}" presName="thickLine" presStyleLbl="alignNode1" presStyleIdx="0" presStyleCnt="1"/>
      <dgm:spPr/>
      <dgm:t>
        <a:bodyPr/>
        <a:lstStyle/>
        <a:p>
          <a:endParaRPr lang="zh-CN" altLang="en-US"/>
        </a:p>
      </dgm:t>
    </dgm:pt>
    <dgm:pt modelId="{F1FA9988-04B2-46D1-BF1B-BDFA9BC80EAB}" type="pres">
      <dgm:prSet presAssocID="{FF5EEFE8-8C5D-4C0C-A491-AAB2432A77FC}" presName="horz1" presStyleCnt="0"/>
      <dgm:spPr/>
      <dgm:t>
        <a:bodyPr/>
        <a:lstStyle/>
        <a:p>
          <a:endParaRPr lang="zh-CN" altLang="en-US"/>
        </a:p>
      </dgm:t>
    </dgm:pt>
    <dgm:pt modelId="{B3338A9C-83F6-4709-BB8C-0B3612A3EBD2}" type="pres">
      <dgm:prSet presAssocID="{FF5EEFE8-8C5D-4C0C-A491-AAB2432A77FC}" presName="tx1" presStyleLbl="revTx" presStyleIdx="0" presStyleCnt="10"/>
      <dgm:spPr/>
      <dgm:t>
        <a:bodyPr/>
        <a:lstStyle/>
        <a:p>
          <a:endParaRPr lang="zh-CN" altLang="en-US"/>
        </a:p>
      </dgm:t>
    </dgm:pt>
    <dgm:pt modelId="{1210B658-F6F2-425D-AB38-AE2C654B4EC1}" type="pres">
      <dgm:prSet presAssocID="{FF5EEFE8-8C5D-4C0C-A491-AAB2432A77FC}" presName="vert1" presStyleCnt="0"/>
      <dgm:spPr/>
      <dgm:t>
        <a:bodyPr/>
        <a:lstStyle/>
        <a:p>
          <a:endParaRPr lang="zh-CN" altLang="en-US"/>
        </a:p>
      </dgm:t>
    </dgm:pt>
    <dgm:pt modelId="{5C2E87EF-DF52-4054-B100-7ED45832F704}" type="pres">
      <dgm:prSet presAssocID="{D101CC9B-587B-4561-8802-6BBAAC167906}" presName="vertSpace2a" presStyleCnt="0"/>
      <dgm:spPr/>
      <dgm:t>
        <a:bodyPr/>
        <a:lstStyle/>
        <a:p>
          <a:endParaRPr lang="zh-CN" altLang="en-US"/>
        </a:p>
      </dgm:t>
    </dgm:pt>
    <dgm:pt modelId="{0ADF8E5B-5C1F-4328-9953-E4874B7ACFF1}" type="pres">
      <dgm:prSet presAssocID="{D101CC9B-587B-4561-8802-6BBAAC167906}" presName="horz2" presStyleCnt="0"/>
      <dgm:spPr/>
      <dgm:t>
        <a:bodyPr/>
        <a:lstStyle/>
        <a:p>
          <a:endParaRPr lang="zh-CN" altLang="en-US"/>
        </a:p>
      </dgm:t>
    </dgm:pt>
    <dgm:pt modelId="{48673B47-37DB-4F7D-B4DF-94EFE24E3748}" type="pres">
      <dgm:prSet presAssocID="{D101CC9B-587B-4561-8802-6BBAAC167906}" presName="horzSpace2" presStyleCnt="0"/>
      <dgm:spPr/>
      <dgm:t>
        <a:bodyPr/>
        <a:lstStyle/>
        <a:p>
          <a:endParaRPr lang="zh-CN" altLang="en-US"/>
        </a:p>
      </dgm:t>
    </dgm:pt>
    <dgm:pt modelId="{C631E5A7-0248-4DDB-BBBC-E02141009C48}" type="pres">
      <dgm:prSet presAssocID="{D101CC9B-587B-4561-8802-6BBAAC167906}" presName="tx2" presStyleLbl="revTx" presStyleIdx="1" presStyleCnt="10"/>
      <dgm:spPr/>
      <dgm:t>
        <a:bodyPr/>
        <a:lstStyle/>
        <a:p>
          <a:endParaRPr lang="zh-CN" altLang="en-US"/>
        </a:p>
      </dgm:t>
    </dgm:pt>
    <dgm:pt modelId="{D316AB88-D867-405D-9990-3DA3312AE795}" type="pres">
      <dgm:prSet presAssocID="{D101CC9B-587B-4561-8802-6BBAAC167906}" presName="vert2" presStyleCnt="0"/>
      <dgm:spPr/>
      <dgm:t>
        <a:bodyPr/>
        <a:lstStyle/>
        <a:p>
          <a:endParaRPr lang="zh-CN" altLang="en-US"/>
        </a:p>
      </dgm:t>
    </dgm:pt>
    <dgm:pt modelId="{D499BE05-70F3-43A4-90DF-6237874F4688}" type="pres">
      <dgm:prSet presAssocID="{D101CC9B-587B-4561-8802-6BBAAC167906}" presName="thinLine2b" presStyleLbl="callout" presStyleIdx="0" presStyleCnt="9"/>
      <dgm:spPr/>
      <dgm:t>
        <a:bodyPr/>
        <a:lstStyle/>
        <a:p>
          <a:endParaRPr lang="zh-CN" altLang="en-US"/>
        </a:p>
      </dgm:t>
    </dgm:pt>
    <dgm:pt modelId="{9559B827-2A14-47FA-83C7-E2E77010E8EA}" type="pres">
      <dgm:prSet presAssocID="{D101CC9B-587B-4561-8802-6BBAAC167906}" presName="vertSpace2b" presStyleCnt="0"/>
      <dgm:spPr/>
      <dgm:t>
        <a:bodyPr/>
        <a:lstStyle/>
        <a:p>
          <a:endParaRPr lang="zh-CN" altLang="en-US"/>
        </a:p>
      </dgm:t>
    </dgm:pt>
    <dgm:pt modelId="{9443BEDC-82F1-4005-A166-B02385E3D06D}" type="pres">
      <dgm:prSet presAssocID="{499DC8E0-187B-4B73-988A-5F9190545295}" presName="horz2" presStyleCnt="0"/>
      <dgm:spPr/>
      <dgm:t>
        <a:bodyPr/>
        <a:lstStyle/>
        <a:p>
          <a:endParaRPr lang="zh-CN" altLang="en-US"/>
        </a:p>
      </dgm:t>
    </dgm:pt>
    <dgm:pt modelId="{9F008D6F-BB83-4036-83DA-781FAC79A1FF}" type="pres">
      <dgm:prSet presAssocID="{499DC8E0-187B-4B73-988A-5F9190545295}" presName="horzSpace2" presStyleCnt="0"/>
      <dgm:spPr/>
      <dgm:t>
        <a:bodyPr/>
        <a:lstStyle/>
        <a:p>
          <a:endParaRPr lang="zh-CN" altLang="en-US"/>
        </a:p>
      </dgm:t>
    </dgm:pt>
    <dgm:pt modelId="{03A207EC-3DB7-4EE6-8FA8-37E1AF465206}" type="pres">
      <dgm:prSet presAssocID="{499DC8E0-187B-4B73-988A-5F9190545295}" presName="tx2" presStyleLbl="revTx" presStyleIdx="2" presStyleCnt="10"/>
      <dgm:spPr/>
      <dgm:t>
        <a:bodyPr/>
        <a:lstStyle/>
        <a:p>
          <a:endParaRPr lang="zh-CN" altLang="en-US"/>
        </a:p>
      </dgm:t>
    </dgm:pt>
    <dgm:pt modelId="{D3F25C3B-DC7E-4579-80D0-2F9016EDE2FA}" type="pres">
      <dgm:prSet presAssocID="{499DC8E0-187B-4B73-988A-5F9190545295}" presName="vert2" presStyleCnt="0"/>
      <dgm:spPr/>
      <dgm:t>
        <a:bodyPr/>
        <a:lstStyle/>
        <a:p>
          <a:endParaRPr lang="zh-CN" altLang="en-US"/>
        </a:p>
      </dgm:t>
    </dgm:pt>
    <dgm:pt modelId="{1EAA3A70-3C4C-4C9C-8D34-9618C65AA714}" type="pres">
      <dgm:prSet presAssocID="{499DC8E0-187B-4B73-988A-5F9190545295}" presName="thinLine2b" presStyleLbl="callout" presStyleIdx="1" presStyleCnt="9"/>
      <dgm:spPr/>
      <dgm:t>
        <a:bodyPr/>
        <a:lstStyle/>
        <a:p>
          <a:endParaRPr lang="zh-CN" altLang="en-US"/>
        </a:p>
      </dgm:t>
    </dgm:pt>
    <dgm:pt modelId="{8878FFD3-1AC5-4729-B497-711BEA4A48E4}" type="pres">
      <dgm:prSet presAssocID="{499DC8E0-187B-4B73-988A-5F9190545295}" presName="vertSpace2b" presStyleCnt="0"/>
      <dgm:spPr/>
      <dgm:t>
        <a:bodyPr/>
        <a:lstStyle/>
        <a:p>
          <a:endParaRPr lang="zh-CN" altLang="en-US"/>
        </a:p>
      </dgm:t>
    </dgm:pt>
    <dgm:pt modelId="{943D95B3-0829-4DFB-B5A0-BC16E5046818}" type="pres">
      <dgm:prSet presAssocID="{3D0DE5CA-1C78-4461-8696-1CC1F9DBD21E}" presName="horz2" presStyleCnt="0"/>
      <dgm:spPr/>
      <dgm:t>
        <a:bodyPr/>
        <a:lstStyle/>
        <a:p>
          <a:endParaRPr lang="zh-CN" altLang="en-US"/>
        </a:p>
      </dgm:t>
    </dgm:pt>
    <dgm:pt modelId="{26AE3360-31F0-4E43-9474-C37ED87BD153}" type="pres">
      <dgm:prSet presAssocID="{3D0DE5CA-1C78-4461-8696-1CC1F9DBD21E}" presName="horzSpace2" presStyleCnt="0"/>
      <dgm:spPr/>
      <dgm:t>
        <a:bodyPr/>
        <a:lstStyle/>
        <a:p>
          <a:endParaRPr lang="zh-CN" altLang="en-US"/>
        </a:p>
      </dgm:t>
    </dgm:pt>
    <dgm:pt modelId="{015EB636-ADBE-4F86-BB1B-3DED257A0398}" type="pres">
      <dgm:prSet presAssocID="{3D0DE5CA-1C78-4461-8696-1CC1F9DBD21E}" presName="tx2" presStyleLbl="revTx" presStyleIdx="3" presStyleCnt="10"/>
      <dgm:spPr/>
      <dgm:t>
        <a:bodyPr/>
        <a:lstStyle/>
        <a:p>
          <a:endParaRPr lang="zh-CN" altLang="en-US"/>
        </a:p>
      </dgm:t>
    </dgm:pt>
    <dgm:pt modelId="{AE132517-6DE2-40B1-9299-C71365E5FB38}" type="pres">
      <dgm:prSet presAssocID="{3D0DE5CA-1C78-4461-8696-1CC1F9DBD21E}" presName="vert2" presStyleCnt="0"/>
      <dgm:spPr/>
      <dgm:t>
        <a:bodyPr/>
        <a:lstStyle/>
        <a:p>
          <a:endParaRPr lang="zh-CN" altLang="en-US"/>
        </a:p>
      </dgm:t>
    </dgm:pt>
    <dgm:pt modelId="{6699B485-805B-4429-8EB8-BDA02431960F}" type="pres">
      <dgm:prSet presAssocID="{3D0DE5CA-1C78-4461-8696-1CC1F9DBD21E}" presName="thinLine2b" presStyleLbl="callout" presStyleIdx="2" presStyleCnt="9"/>
      <dgm:spPr/>
      <dgm:t>
        <a:bodyPr/>
        <a:lstStyle/>
        <a:p>
          <a:endParaRPr lang="zh-CN" altLang="en-US"/>
        </a:p>
      </dgm:t>
    </dgm:pt>
    <dgm:pt modelId="{F535B014-FA10-463A-9C8D-0CFC690E9542}" type="pres">
      <dgm:prSet presAssocID="{3D0DE5CA-1C78-4461-8696-1CC1F9DBD21E}" presName="vertSpace2b" presStyleCnt="0"/>
      <dgm:spPr/>
      <dgm:t>
        <a:bodyPr/>
        <a:lstStyle/>
        <a:p>
          <a:endParaRPr lang="zh-CN" altLang="en-US"/>
        </a:p>
      </dgm:t>
    </dgm:pt>
    <dgm:pt modelId="{69676C86-1785-46D0-95AA-9B57FDF8F44B}" type="pres">
      <dgm:prSet presAssocID="{D93F1867-FFBD-488D-9A5E-E2456579688F}" presName="horz2" presStyleCnt="0"/>
      <dgm:spPr/>
      <dgm:t>
        <a:bodyPr/>
        <a:lstStyle/>
        <a:p>
          <a:endParaRPr lang="zh-CN" altLang="en-US"/>
        </a:p>
      </dgm:t>
    </dgm:pt>
    <dgm:pt modelId="{0D331C14-E114-4202-AEF4-58FD70FD24AA}" type="pres">
      <dgm:prSet presAssocID="{D93F1867-FFBD-488D-9A5E-E2456579688F}" presName="horzSpace2" presStyleCnt="0"/>
      <dgm:spPr/>
      <dgm:t>
        <a:bodyPr/>
        <a:lstStyle/>
        <a:p>
          <a:endParaRPr lang="zh-CN" altLang="en-US"/>
        </a:p>
      </dgm:t>
    </dgm:pt>
    <dgm:pt modelId="{297B3597-BD5F-4CF8-9F3A-6CFFB71779CF}" type="pres">
      <dgm:prSet presAssocID="{D93F1867-FFBD-488D-9A5E-E2456579688F}" presName="tx2" presStyleLbl="revTx" presStyleIdx="4" presStyleCnt="10"/>
      <dgm:spPr/>
      <dgm:t>
        <a:bodyPr/>
        <a:lstStyle/>
        <a:p>
          <a:endParaRPr lang="zh-CN" altLang="en-US"/>
        </a:p>
      </dgm:t>
    </dgm:pt>
    <dgm:pt modelId="{B4588C65-124B-45F6-B629-726CCBC5ACAE}" type="pres">
      <dgm:prSet presAssocID="{D93F1867-FFBD-488D-9A5E-E2456579688F}" presName="vert2" presStyleCnt="0"/>
      <dgm:spPr/>
      <dgm:t>
        <a:bodyPr/>
        <a:lstStyle/>
        <a:p>
          <a:endParaRPr lang="zh-CN" altLang="en-US"/>
        </a:p>
      </dgm:t>
    </dgm:pt>
    <dgm:pt modelId="{B88C4891-EEDF-4BD3-92B2-1AEF9CBC8EFF}" type="pres">
      <dgm:prSet presAssocID="{D93F1867-FFBD-488D-9A5E-E2456579688F}" presName="thinLine2b" presStyleLbl="callout" presStyleIdx="3" presStyleCnt="9"/>
      <dgm:spPr/>
      <dgm:t>
        <a:bodyPr/>
        <a:lstStyle/>
        <a:p>
          <a:endParaRPr lang="zh-CN" altLang="en-US"/>
        </a:p>
      </dgm:t>
    </dgm:pt>
    <dgm:pt modelId="{3105CE9D-2677-4752-AECB-118497016B47}" type="pres">
      <dgm:prSet presAssocID="{D93F1867-FFBD-488D-9A5E-E2456579688F}" presName="vertSpace2b" presStyleCnt="0"/>
      <dgm:spPr/>
      <dgm:t>
        <a:bodyPr/>
        <a:lstStyle/>
        <a:p>
          <a:endParaRPr lang="zh-CN" altLang="en-US"/>
        </a:p>
      </dgm:t>
    </dgm:pt>
    <dgm:pt modelId="{1BF20486-4C48-4186-B9A7-EB088FBD2597}" type="pres">
      <dgm:prSet presAssocID="{A2B38B0A-EED7-4D15-BFFD-2029864CE47E}" presName="horz2" presStyleCnt="0"/>
      <dgm:spPr/>
      <dgm:t>
        <a:bodyPr/>
        <a:lstStyle/>
        <a:p>
          <a:endParaRPr lang="zh-CN" altLang="en-US"/>
        </a:p>
      </dgm:t>
    </dgm:pt>
    <dgm:pt modelId="{3B19907F-2148-4031-9A55-AA34E8E914AB}" type="pres">
      <dgm:prSet presAssocID="{A2B38B0A-EED7-4D15-BFFD-2029864CE47E}" presName="horzSpace2" presStyleCnt="0"/>
      <dgm:spPr/>
      <dgm:t>
        <a:bodyPr/>
        <a:lstStyle/>
        <a:p>
          <a:endParaRPr lang="zh-CN" altLang="en-US"/>
        </a:p>
      </dgm:t>
    </dgm:pt>
    <dgm:pt modelId="{430237FC-560B-4C77-823A-2997FA39A3D0}" type="pres">
      <dgm:prSet presAssocID="{A2B38B0A-EED7-4D15-BFFD-2029864CE47E}" presName="tx2" presStyleLbl="revTx" presStyleIdx="5" presStyleCnt="10"/>
      <dgm:spPr/>
      <dgm:t>
        <a:bodyPr/>
        <a:lstStyle/>
        <a:p>
          <a:endParaRPr lang="zh-CN" altLang="en-US"/>
        </a:p>
      </dgm:t>
    </dgm:pt>
    <dgm:pt modelId="{503B4EAF-E37E-461E-9E9E-92597A120937}" type="pres">
      <dgm:prSet presAssocID="{A2B38B0A-EED7-4D15-BFFD-2029864CE47E}" presName="vert2" presStyleCnt="0"/>
      <dgm:spPr/>
      <dgm:t>
        <a:bodyPr/>
        <a:lstStyle/>
        <a:p>
          <a:endParaRPr lang="zh-CN" altLang="en-US"/>
        </a:p>
      </dgm:t>
    </dgm:pt>
    <dgm:pt modelId="{C74BC1DB-8508-4AF5-B277-85AE1BEFE13D}" type="pres">
      <dgm:prSet presAssocID="{A2B38B0A-EED7-4D15-BFFD-2029864CE47E}" presName="thinLine2b" presStyleLbl="callout" presStyleIdx="4" presStyleCnt="9"/>
      <dgm:spPr/>
      <dgm:t>
        <a:bodyPr/>
        <a:lstStyle/>
        <a:p>
          <a:endParaRPr lang="zh-CN" altLang="en-US"/>
        </a:p>
      </dgm:t>
    </dgm:pt>
    <dgm:pt modelId="{1D357781-5071-41A6-B789-E2ACF44ED796}" type="pres">
      <dgm:prSet presAssocID="{A2B38B0A-EED7-4D15-BFFD-2029864CE47E}" presName="vertSpace2b" presStyleCnt="0"/>
      <dgm:spPr/>
      <dgm:t>
        <a:bodyPr/>
        <a:lstStyle/>
        <a:p>
          <a:endParaRPr lang="zh-CN" altLang="en-US"/>
        </a:p>
      </dgm:t>
    </dgm:pt>
    <dgm:pt modelId="{A3914A10-C59D-493A-B545-D0C716D5B08D}" type="pres">
      <dgm:prSet presAssocID="{EBC1FE76-7FE0-4735-992E-F24020A4080A}" presName="horz2" presStyleCnt="0"/>
      <dgm:spPr/>
      <dgm:t>
        <a:bodyPr/>
        <a:lstStyle/>
        <a:p>
          <a:endParaRPr lang="zh-CN" altLang="en-US"/>
        </a:p>
      </dgm:t>
    </dgm:pt>
    <dgm:pt modelId="{97414CAD-74B3-41D0-977A-AFD5C61E1B2E}" type="pres">
      <dgm:prSet presAssocID="{EBC1FE76-7FE0-4735-992E-F24020A4080A}" presName="horzSpace2" presStyleCnt="0"/>
      <dgm:spPr/>
      <dgm:t>
        <a:bodyPr/>
        <a:lstStyle/>
        <a:p>
          <a:endParaRPr lang="zh-CN" altLang="en-US"/>
        </a:p>
      </dgm:t>
    </dgm:pt>
    <dgm:pt modelId="{4151078E-2A65-4FA3-B94E-68491A5ADCB8}" type="pres">
      <dgm:prSet presAssocID="{EBC1FE76-7FE0-4735-992E-F24020A4080A}" presName="tx2" presStyleLbl="revTx" presStyleIdx="6" presStyleCnt="10"/>
      <dgm:spPr/>
      <dgm:t>
        <a:bodyPr/>
        <a:lstStyle/>
        <a:p>
          <a:endParaRPr lang="zh-CN" altLang="en-US"/>
        </a:p>
      </dgm:t>
    </dgm:pt>
    <dgm:pt modelId="{5FE24CC3-2DC3-4256-9E74-6CC0D9A789DA}" type="pres">
      <dgm:prSet presAssocID="{EBC1FE76-7FE0-4735-992E-F24020A4080A}" presName="vert2" presStyleCnt="0"/>
      <dgm:spPr/>
      <dgm:t>
        <a:bodyPr/>
        <a:lstStyle/>
        <a:p>
          <a:endParaRPr lang="zh-CN" altLang="en-US"/>
        </a:p>
      </dgm:t>
    </dgm:pt>
    <dgm:pt modelId="{0C14BBB9-E77F-4D0D-BEAA-AB01A579698F}" type="pres">
      <dgm:prSet presAssocID="{EBC1FE76-7FE0-4735-992E-F24020A4080A}" presName="thinLine2b" presStyleLbl="callout" presStyleIdx="5" presStyleCnt="9"/>
      <dgm:spPr/>
      <dgm:t>
        <a:bodyPr/>
        <a:lstStyle/>
        <a:p>
          <a:endParaRPr lang="zh-CN" altLang="en-US"/>
        </a:p>
      </dgm:t>
    </dgm:pt>
    <dgm:pt modelId="{6315C01A-CAB5-48FC-BA1D-B6BFA0EC9CF6}" type="pres">
      <dgm:prSet presAssocID="{EBC1FE76-7FE0-4735-992E-F24020A4080A}" presName="vertSpace2b" presStyleCnt="0"/>
      <dgm:spPr/>
      <dgm:t>
        <a:bodyPr/>
        <a:lstStyle/>
        <a:p>
          <a:endParaRPr lang="zh-CN" altLang="en-US"/>
        </a:p>
      </dgm:t>
    </dgm:pt>
    <dgm:pt modelId="{E57AE7EF-00C4-4EEE-A758-49C071BF2FA1}" type="pres">
      <dgm:prSet presAssocID="{3B838714-CC95-4F97-9A39-10D499FC665E}" presName="horz2" presStyleCnt="0"/>
      <dgm:spPr/>
      <dgm:t>
        <a:bodyPr/>
        <a:lstStyle/>
        <a:p>
          <a:endParaRPr lang="zh-CN" altLang="en-US"/>
        </a:p>
      </dgm:t>
    </dgm:pt>
    <dgm:pt modelId="{9923B98F-C75C-4FAF-8BE8-448C0B7A319F}" type="pres">
      <dgm:prSet presAssocID="{3B838714-CC95-4F97-9A39-10D499FC665E}" presName="horzSpace2" presStyleCnt="0"/>
      <dgm:spPr/>
      <dgm:t>
        <a:bodyPr/>
        <a:lstStyle/>
        <a:p>
          <a:endParaRPr lang="zh-CN" altLang="en-US"/>
        </a:p>
      </dgm:t>
    </dgm:pt>
    <dgm:pt modelId="{B664FAB5-10CF-4620-B786-884B25CA6BC3}" type="pres">
      <dgm:prSet presAssocID="{3B838714-CC95-4F97-9A39-10D499FC665E}" presName="tx2" presStyleLbl="revTx" presStyleIdx="7" presStyleCnt="10"/>
      <dgm:spPr/>
      <dgm:t>
        <a:bodyPr/>
        <a:lstStyle/>
        <a:p>
          <a:endParaRPr lang="zh-CN" altLang="en-US"/>
        </a:p>
      </dgm:t>
    </dgm:pt>
    <dgm:pt modelId="{D601C6D7-EF8F-4700-B875-EE90067DF17A}" type="pres">
      <dgm:prSet presAssocID="{3B838714-CC95-4F97-9A39-10D499FC665E}" presName="vert2" presStyleCnt="0"/>
      <dgm:spPr/>
      <dgm:t>
        <a:bodyPr/>
        <a:lstStyle/>
        <a:p>
          <a:endParaRPr lang="zh-CN" altLang="en-US"/>
        </a:p>
      </dgm:t>
    </dgm:pt>
    <dgm:pt modelId="{DBA6680A-8FAC-44D2-B1A7-217995C59167}" type="pres">
      <dgm:prSet presAssocID="{3B838714-CC95-4F97-9A39-10D499FC665E}" presName="thinLine2b" presStyleLbl="callout" presStyleIdx="6" presStyleCnt="9"/>
      <dgm:spPr/>
      <dgm:t>
        <a:bodyPr/>
        <a:lstStyle/>
        <a:p>
          <a:endParaRPr lang="zh-CN" altLang="en-US"/>
        </a:p>
      </dgm:t>
    </dgm:pt>
    <dgm:pt modelId="{7A6B955A-A865-435E-AC5F-A11DE0EFD3B3}" type="pres">
      <dgm:prSet presAssocID="{3B838714-CC95-4F97-9A39-10D499FC665E}" presName="vertSpace2b" presStyleCnt="0"/>
      <dgm:spPr/>
      <dgm:t>
        <a:bodyPr/>
        <a:lstStyle/>
        <a:p>
          <a:endParaRPr lang="zh-CN" altLang="en-US"/>
        </a:p>
      </dgm:t>
    </dgm:pt>
    <dgm:pt modelId="{67665120-4B13-42A8-BF2B-17CEDE844E84}" type="pres">
      <dgm:prSet presAssocID="{821F5043-32C7-4359-89EF-47A5E3BD45BA}" presName="horz2" presStyleCnt="0"/>
      <dgm:spPr/>
      <dgm:t>
        <a:bodyPr/>
        <a:lstStyle/>
        <a:p>
          <a:endParaRPr lang="zh-CN" altLang="en-US"/>
        </a:p>
      </dgm:t>
    </dgm:pt>
    <dgm:pt modelId="{A89F1469-190B-4478-B7A6-C35FE09C2EC2}" type="pres">
      <dgm:prSet presAssocID="{821F5043-32C7-4359-89EF-47A5E3BD45BA}" presName="horzSpace2" presStyleCnt="0"/>
      <dgm:spPr/>
      <dgm:t>
        <a:bodyPr/>
        <a:lstStyle/>
        <a:p>
          <a:endParaRPr lang="zh-CN" altLang="en-US"/>
        </a:p>
      </dgm:t>
    </dgm:pt>
    <dgm:pt modelId="{E283189A-5F42-4276-88BF-0AE15AF4076E}" type="pres">
      <dgm:prSet presAssocID="{821F5043-32C7-4359-89EF-47A5E3BD45BA}" presName="tx2" presStyleLbl="revTx" presStyleIdx="8" presStyleCnt="10"/>
      <dgm:spPr/>
      <dgm:t>
        <a:bodyPr/>
        <a:lstStyle/>
        <a:p>
          <a:endParaRPr lang="zh-CN" altLang="en-US"/>
        </a:p>
      </dgm:t>
    </dgm:pt>
    <dgm:pt modelId="{70FF9C29-4C92-49D1-9587-BD718431781A}" type="pres">
      <dgm:prSet presAssocID="{821F5043-32C7-4359-89EF-47A5E3BD45BA}" presName="vert2" presStyleCnt="0"/>
      <dgm:spPr/>
      <dgm:t>
        <a:bodyPr/>
        <a:lstStyle/>
        <a:p>
          <a:endParaRPr lang="zh-CN" altLang="en-US"/>
        </a:p>
      </dgm:t>
    </dgm:pt>
    <dgm:pt modelId="{BF0D4D2B-38EB-4F24-9302-5E535C82E5E7}" type="pres">
      <dgm:prSet presAssocID="{821F5043-32C7-4359-89EF-47A5E3BD45BA}" presName="thinLine2b" presStyleLbl="callout" presStyleIdx="7" presStyleCnt="9"/>
      <dgm:spPr/>
      <dgm:t>
        <a:bodyPr/>
        <a:lstStyle/>
        <a:p>
          <a:endParaRPr lang="zh-CN" altLang="en-US"/>
        </a:p>
      </dgm:t>
    </dgm:pt>
    <dgm:pt modelId="{FD9E774B-B854-475F-AB59-6B17430FF0AE}" type="pres">
      <dgm:prSet presAssocID="{821F5043-32C7-4359-89EF-47A5E3BD45BA}" presName="vertSpace2b" presStyleCnt="0"/>
      <dgm:spPr/>
      <dgm:t>
        <a:bodyPr/>
        <a:lstStyle/>
        <a:p>
          <a:endParaRPr lang="zh-CN" altLang="en-US"/>
        </a:p>
      </dgm:t>
    </dgm:pt>
    <dgm:pt modelId="{0A3AD995-70E6-4C3A-8560-C4E798E92709}" type="pres">
      <dgm:prSet presAssocID="{8E82DC27-288E-41D5-87D9-7DFBD0971935}" presName="horz2" presStyleCnt="0"/>
      <dgm:spPr/>
      <dgm:t>
        <a:bodyPr/>
        <a:lstStyle/>
        <a:p>
          <a:endParaRPr lang="zh-CN" altLang="en-US"/>
        </a:p>
      </dgm:t>
    </dgm:pt>
    <dgm:pt modelId="{EB343438-1FA9-4C6B-BA5F-D9E9E10F893C}" type="pres">
      <dgm:prSet presAssocID="{8E82DC27-288E-41D5-87D9-7DFBD0971935}" presName="horzSpace2" presStyleCnt="0"/>
      <dgm:spPr/>
      <dgm:t>
        <a:bodyPr/>
        <a:lstStyle/>
        <a:p>
          <a:endParaRPr lang="zh-CN" altLang="en-US"/>
        </a:p>
      </dgm:t>
    </dgm:pt>
    <dgm:pt modelId="{2ED904E3-49A2-4A83-88DC-151CDE647753}" type="pres">
      <dgm:prSet presAssocID="{8E82DC27-288E-41D5-87D9-7DFBD0971935}" presName="tx2" presStyleLbl="revTx" presStyleIdx="9" presStyleCnt="10"/>
      <dgm:spPr/>
      <dgm:t>
        <a:bodyPr/>
        <a:lstStyle/>
        <a:p>
          <a:endParaRPr lang="zh-CN" altLang="en-US"/>
        </a:p>
      </dgm:t>
    </dgm:pt>
    <dgm:pt modelId="{39806854-8981-4F28-A15B-705E10451B94}" type="pres">
      <dgm:prSet presAssocID="{8E82DC27-288E-41D5-87D9-7DFBD0971935}" presName="vert2" presStyleCnt="0"/>
      <dgm:spPr/>
      <dgm:t>
        <a:bodyPr/>
        <a:lstStyle/>
        <a:p>
          <a:endParaRPr lang="zh-CN" altLang="en-US"/>
        </a:p>
      </dgm:t>
    </dgm:pt>
    <dgm:pt modelId="{A383F7AF-2DDC-47B2-964A-034FACE146C3}" type="pres">
      <dgm:prSet presAssocID="{8E82DC27-288E-41D5-87D9-7DFBD0971935}" presName="thinLine2b" presStyleLbl="callout" presStyleIdx="8" presStyleCnt="9"/>
      <dgm:spPr/>
      <dgm:t>
        <a:bodyPr/>
        <a:lstStyle/>
        <a:p>
          <a:endParaRPr lang="zh-CN" altLang="en-US"/>
        </a:p>
      </dgm:t>
    </dgm:pt>
    <dgm:pt modelId="{989A6BD3-1233-4516-A695-52873B41ECA5}" type="pres">
      <dgm:prSet presAssocID="{8E82DC27-288E-41D5-87D9-7DFBD0971935}" presName="vertSpace2b" presStyleCnt="0"/>
      <dgm:spPr/>
      <dgm:t>
        <a:bodyPr/>
        <a:lstStyle/>
        <a:p>
          <a:endParaRPr lang="zh-CN" altLang="en-US"/>
        </a:p>
      </dgm:t>
    </dgm:pt>
  </dgm:ptLst>
  <dgm:cxnLst>
    <dgm:cxn modelId="{885BAA71-4A4B-471D-A3FC-EB6C9579469E}" type="presOf" srcId="{FF5EEFE8-8C5D-4C0C-A491-AAB2432A77FC}" destId="{B3338A9C-83F6-4709-BB8C-0B3612A3EBD2}" srcOrd="0" destOrd="0" presId="urn:microsoft.com/office/officeart/2008/layout/LinedList"/>
    <dgm:cxn modelId="{7ABA2E37-4DAB-481C-9856-7AECD7BECC8B}" srcId="{FF5EEFE8-8C5D-4C0C-A491-AAB2432A77FC}" destId="{D93F1867-FFBD-488D-9A5E-E2456579688F}" srcOrd="3" destOrd="0" parTransId="{6340CBFE-6B72-4EE5-AAD1-EC973B7CC945}" sibTransId="{677A1569-1020-47E3-B08C-089D98680A4C}"/>
    <dgm:cxn modelId="{2FC4D2C9-86E0-479A-B12B-1CB2E8B91DC0}" type="presOf" srcId="{D101CC9B-587B-4561-8802-6BBAAC167906}" destId="{C631E5A7-0248-4DDB-BBBC-E02141009C48}" srcOrd="0" destOrd="0" presId="urn:microsoft.com/office/officeart/2008/layout/LinedList"/>
    <dgm:cxn modelId="{0EF79BE5-DACE-4850-87D0-5D1717CD8E81}" type="presOf" srcId="{3D0DE5CA-1C78-4461-8696-1CC1F9DBD21E}" destId="{015EB636-ADBE-4F86-BB1B-3DED257A0398}" srcOrd="0" destOrd="0" presId="urn:microsoft.com/office/officeart/2008/layout/LinedList"/>
    <dgm:cxn modelId="{7D4CE424-6888-497E-9CD3-664937AB12FB}" type="presOf" srcId="{EBC1FE76-7FE0-4735-992E-F24020A4080A}" destId="{4151078E-2A65-4FA3-B94E-68491A5ADCB8}" srcOrd="0" destOrd="0" presId="urn:microsoft.com/office/officeart/2008/layout/LinedList"/>
    <dgm:cxn modelId="{D6110DCA-217C-4537-BCEA-58264AE2FB6A}" type="presOf" srcId="{D93F1867-FFBD-488D-9A5E-E2456579688F}" destId="{297B3597-BD5F-4CF8-9F3A-6CFFB71779CF}" srcOrd="0" destOrd="0" presId="urn:microsoft.com/office/officeart/2008/layout/LinedList"/>
    <dgm:cxn modelId="{58410052-216A-4A09-9293-18CDA53D1183}" srcId="{FF5EEFE8-8C5D-4C0C-A491-AAB2432A77FC}" destId="{EBC1FE76-7FE0-4735-992E-F24020A4080A}" srcOrd="5" destOrd="0" parTransId="{1FB7A030-2EFD-41BC-A666-9BBC25D14959}" sibTransId="{17B22DF3-CF91-4A53-93AD-517DAA6BA0F6}"/>
    <dgm:cxn modelId="{5600F8F4-DBA3-4D65-AC08-D31223FBB640}" srcId="{FF5EEFE8-8C5D-4C0C-A491-AAB2432A77FC}" destId="{3B838714-CC95-4F97-9A39-10D499FC665E}" srcOrd="6" destOrd="0" parTransId="{3B8B6A80-D796-49A6-8E63-DB4096CAACC4}" sibTransId="{4FC25549-2829-434D-B683-8C425F729F88}"/>
    <dgm:cxn modelId="{110645C6-9BF1-450A-AB65-4B68C24D819C}" srcId="{FF5EEFE8-8C5D-4C0C-A491-AAB2432A77FC}" destId="{499DC8E0-187B-4B73-988A-5F9190545295}" srcOrd="1" destOrd="0" parTransId="{078138C1-3A99-4498-8992-E073ACE25906}" sibTransId="{B3CBE327-DBFB-4E97-8BF9-3BC7BEBFC458}"/>
    <dgm:cxn modelId="{436B9D36-217D-40F9-B364-FCE971369DCE}" type="presOf" srcId="{3B838714-CC95-4F97-9A39-10D499FC665E}" destId="{B664FAB5-10CF-4620-B786-884B25CA6BC3}" srcOrd="0" destOrd="0" presId="urn:microsoft.com/office/officeart/2008/layout/LinedList"/>
    <dgm:cxn modelId="{A4989D14-2D70-47D7-BDBA-2B83C2E3AAA7}" type="presOf" srcId="{A2B38B0A-EED7-4D15-BFFD-2029864CE47E}" destId="{430237FC-560B-4C77-823A-2997FA39A3D0}" srcOrd="0" destOrd="0" presId="urn:microsoft.com/office/officeart/2008/layout/LinedList"/>
    <dgm:cxn modelId="{146D84B5-C83C-4218-A8F1-3B84EA1D9C4D}" type="presOf" srcId="{51394CCE-44B9-46FF-BDB9-E3F0B7DA14A5}" destId="{AA03B0A5-588B-475E-8A73-26A28D13064A}" srcOrd="0" destOrd="0" presId="urn:microsoft.com/office/officeart/2008/layout/LinedList"/>
    <dgm:cxn modelId="{93F57688-1335-40A8-A78C-AF67464624E5}" srcId="{FF5EEFE8-8C5D-4C0C-A491-AAB2432A77FC}" destId="{821F5043-32C7-4359-89EF-47A5E3BD45BA}" srcOrd="7" destOrd="0" parTransId="{778B7978-7C0A-42C6-943B-F39558292256}" sibTransId="{0490A6A7-26D1-4A4E-9154-ADEE0A6B897B}"/>
    <dgm:cxn modelId="{0958EB2D-229C-4F28-9F5E-6F7D999E9975}" srcId="{FF5EEFE8-8C5D-4C0C-A491-AAB2432A77FC}" destId="{3D0DE5CA-1C78-4461-8696-1CC1F9DBD21E}" srcOrd="2" destOrd="0" parTransId="{736AA651-1EB3-4D12-893E-0DD06C13E761}" sibTransId="{E11D7F5E-D691-4015-A4D3-686549932CE7}"/>
    <dgm:cxn modelId="{365C057D-04F9-40D5-900E-FF859B280840}" srcId="{FF5EEFE8-8C5D-4C0C-A491-AAB2432A77FC}" destId="{D101CC9B-587B-4561-8802-6BBAAC167906}" srcOrd="0" destOrd="0" parTransId="{11DA7D60-7642-4C7B-A9B4-745B3806DE75}" sibTransId="{D725F402-8FC2-4C70-8D94-8FCAEB37BACF}"/>
    <dgm:cxn modelId="{4C5BA8E3-094F-4A8D-B9E2-09DCEE168CDF}" srcId="{FF5EEFE8-8C5D-4C0C-A491-AAB2432A77FC}" destId="{A2B38B0A-EED7-4D15-BFFD-2029864CE47E}" srcOrd="4" destOrd="0" parTransId="{FF1C549E-AA3A-4267-A52C-092E25DFB9E1}" sibTransId="{76DEE994-7901-4BA6-A570-9DF612BACE45}"/>
    <dgm:cxn modelId="{97178A10-74E6-44B7-9F8A-4D6C4C4D6354}" srcId="{51394CCE-44B9-46FF-BDB9-E3F0B7DA14A5}" destId="{FF5EEFE8-8C5D-4C0C-A491-AAB2432A77FC}" srcOrd="0" destOrd="0" parTransId="{55C03C13-B250-442F-A96F-D7542282F4C0}" sibTransId="{BFDBEB58-C722-4199-AF43-BDA9837A8829}"/>
    <dgm:cxn modelId="{AA13C538-83A9-48D8-A2F6-7CB163E17EAF}" type="presOf" srcId="{8E82DC27-288E-41D5-87D9-7DFBD0971935}" destId="{2ED904E3-49A2-4A83-88DC-151CDE647753}" srcOrd="0" destOrd="0" presId="urn:microsoft.com/office/officeart/2008/layout/LinedList"/>
    <dgm:cxn modelId="{C4E0AC80-DD11-4864-AA29-A740F6092B92}" type="presOf" srcId="{499DC8E0-187B-4B73-988A-5F9190545295}" destId="{03A207EC-3DB7-4EE6-8FA8-37E1AF465206}" srcOrd="0" destOrd="0" presId="urn:microsoft.com/office/officeart/2008/layout/LinedList"/>
    <dgm:cxn modelId="{BDA817A9-5DD1-42A2-ABDA-CAB12F424B89}" srcId="{FF5EEFE8-8C5D-4C0C-A491-AAB2432A77FC}" destId="{8E82DC27-288E-41D5-87D9-7DFBD0971935}" srcOrd="8" destOrd="0" parTransId="{4174B0C7-1CD2-4B89-899B-4E8CB478E016}" sibTransId="{A4CE23F5-5CE6-407A-ADDF-C57E78256656}"/>
    <dgm:cxn modelId="{419CFBB1-A424-4A6A-9A5D-18DD1195341F}" type="presOf" srcId="{821F5043-32C7-4359-89EF-47A5E3BD45BA}" destId="{E283189A-5F42-4276-88BF-0AE15AF4076E}" srcOrd="0" destOrd="0" presId="urn:microsoft.com/office/officeart/2008/layout/LinedList"/>
    <dgm:cxn modelId="{DD3DC6E2-3804-4D5E-836B-EDA4AA893D76}" type="presParOf" srcId="{AA03B0A5-588B-475E-8A73-26A28D13064A}" destId="{75DB8E4F-1718-4FCE-8CD7-226A424B189A}" srcOrd="0" destOrd="0" presId="urn:microsoft.com/office/officeart/2008/layout/LinedList"/>
    <dgm:cxn modelId="{6188171F-BEE8-4409-A1ED-071DCFEF374F}" type="presParOf" srcId="{AA03B0A5-588B-475E-8A73-26A28D13064A}" destId="{F1FA9988-04B2-46D1-BF1B-BDFA9BC80EAB}" srcOrd="1" destOrd="0" presId="urn:microsoft.com/office/officeart/2008/layout/LinedList"/>
    <dgm:cxn modelId="{651797A6-D64A-4396-9EB7-5AE50F8B3100}" type="presParOf" srcId="{F1FA9988-04B2-46D1-BF1B-BDFA9BC80EAB}" destId="{B3338A9C-83F6-4709-BB8C-0B3612A3EBD2}" srcOrd="0" destOrd="0" presId="urn:microsoft.com/office/officeart/2008/layout/LinedList"/>
    <dgm:cxn modelId="{503BFA16-7579-4ADF-8B3D-B61C73567450}" type="presParOf" srcId="{F1FA9988-04B2-46D1-BF1B-BDFA9BC80EAB}" destId="{1210B658-F6F2-425D-AB38-AE2C654B4EC1}" srcOrd="1" destOrd="0" presId="urn:microsoft.com/office/officeart/2008/layout/LinedList"/>
    <dgm:cxn modelId="{A0EE54E5-C4F3-4957-83DF-70D9F0E22640}" type="presParOf" srcId="{1210B658-F6F2-425D-AB38-AE2C654B4EC1}" destId="{5C2E87EF-DF52-4054-B100-7ED45832F704}" srcOrd="0" destOrd="0" presId="urn:microsoft.com/office/officeart/2008/layout/LinedList"/>
    <dgm:cxn modelId="{4A0CFA6D-B156-419A-8481-E5298C9F0E0F}" type="presParOf" srcId="{1210B658-F6F2-425D-AB38-AE2C654B4EC1}" destId="{0ADF8E5B-5C1F-4328-9953-E4874B7ACFF1}" srcOrd="1" destOrd="0" presId="urn:microsoft.com/office/officeart/2008/layout/LinedList"/>
    <dgm:cxn modelId="{5D62B989-8466-47A4-BC82-D1262EEDADA5}" type="presParOf" srcId="{0ADF8E5B-5C1F-4328-9953-E4874B7ACFF1}" destId="{48673B47-37DB-4F7D-B4DF-94EFE24E3748}" srcOrd="0" destOrd="0" presId="urn:microsoft.com/office/officeart/2008/layout/LinedList"/>
    <dgm:cxn modelId="{B36DED1D-12B2-42CF-AFD5-41CE296B7ECD}" type="presParOf" srcId="{0ADF8E5B-5C1F-4328-9953-E4874B7ACFF1}" destId="{C631E5A7-0248-4DDB-BBBC-E02141009C48}" srcOrd="1" destOrd="0" presId="urn:microsoft.com/office/officeart/2008/layout/LinedList"/>
    <dgm:cxn modelId="{4700B13D-0DEC-49B3-9C22-A3886213EBF6}" type="presParOf" srcId="{0ADF8E5B-5C1F-4328-9953-E4874B7ACFF1}" destId="{D316AB88-D867-405D-9990-3DA3312AE795}" srcOrd="2" destOrd="0" presId="urn:microsoft.com/office/officeart/2008/layout/LinedList"/>
    <dgm:cxn modelId="{8D1750E0-B220-492E-BFF4-CB0982F44F7B}" type="presParOf" srcId="{1210B658-F6F2-425D-AB38-AE2C654B4EC1}" destId="{D499BE05-70F3-43A4-90DF-6237874F4688}" srcOrd="2" destOrd="0" presId="urn:microsoft.com/office/officeart/2008/layout/LinedList"/>
    <dgm:cxn modelId="{97FD9C71-7BE0-421A-9770-1C5AE3FAE927}" type="presParOf" srcId="{1210B658-F6F2-425D-AB38-AE2C654B4EC1}" destId="{9559B827-2A14-47FA-83C7-E2E77010E8EA}" srcOrd="3" destOrd="0" presId="urn:microsoft.com/office/officeart/2008/layout/LinedList"/>
    <dgm:cxn modelId="{C9631239-2813-4E55-ABB0-4D1B4AE9E706}" type="presParOf" srcId="{1210B658-F6F2-425D-AB38-AE2C654B4EC1}" destId="{9443BEDC-82F1-4005-A166-B02385E3D06D}" srcOrd="4" destOrd="0" presId="urn:microsoft.com/office/officeart/2008/layout/LinedList"/>
    <dgm:cxn modelId="{A2C25944-BF33-4AC2-B7CF-4D719679FAD9}" type="presParOf" srcId="{9443BEDC-82F1-4005-A166-B02385E3D06D}" destId="{9F008D6F-BB83-4036-83DA-781FAC79A1FF}" srcOrd="0" destOrd="0" presId="urn:microsoft.com/office/officeart/2008/layout/LinedList"/>
    <dgm:cxn modelId="{E0BABF9C-0EA5-42C0-A889-AC696FA9B191}" type="presParOf" srcId="{9443BEDC-82F1-4005-A166-B02385E3D06D}" destId="{03A207EC-3DB7-4EE6-8FA8-37E1AF465206}" srcOrd="1" destOrd="0" presId="urn:microsoft.com/office/officeart/2008/layout/LinedList"/>
    <dgm:cxn modelId="{EA558D00-8ECE-4145-9E5E-54A27E340A4A}" type="presParOf" srcId="{9443BEDC-82F1-4005-A166-B02385E3D06D}" destId="{D3F25C3B-DC7E-4579-80D0-2F9016EDE2FA}" srcOrd="2" destOrd="0" presId="urn:microsoft.com/office/officeart/2008/layout/LinedList"/>
    <dgm:cxn modelId="{AA8DABDC-A6F7-4269-85C8-6DD0AE33AC40}" type="presParOf" srcId="{1210B658-F6F2-425D-AB38-AE2C654B4EC1}" destId="{1EAA3A70-3C4C-4C9C-8D34-9618C65AA714}" srcOrd="5" destOrd="0" presId="urn:microsoft.com/office/officeart/2008/layout/LinedList"/>
    <dgm:cxn modelId="{5F87BE6D-0234-4FCF-9B24-8360E35B9813}" type="presParOf" srcId="{1210B658-F6F2-425D-AB38-AE2C654B4EC1}" destId="{8878FFD3-1AC5-4729-B497-711BEA4A48E4}" srcOrd="6" destOrd="0" presId="urn:microsoft.com/office/officeart/2008/layout/LinedList"/>
    <dgm:cxn modelId="{F25EC3A7-55F9-4FB6-9CC9-335FDE2826EE}" type="presParOf" srcId="{1210B658-F6F2-425D-AB38-AE2C654B4EC1}" destId="{943D95B3-0829-4DFB-B5A0-BC16E5046818}" srcOrd="7" destOrd="0" presId="urn:microsoft.com/office/officeart/2008/layout/LinedList"/>
    <dgm:cxn modelId="{FA5AF94D-CCF3-410B-937D-B5722E5E402A}" type="presParOf" srcId="{943D95B3-0829-4DFB-B5A0-BC16E5046818}" destId="{26AE3360-31F0-4E43-9474-C37ED87BD153}" srcOrd="0" destOrd="0" presId="urn:microsoft.com/office/officeart/2008/layout/LinedList"/>
    <dgm:cxn modelId="{E3467424-7A0E-44D8-AB4E-44930278E971}" type="presParOf" srcId="{943D95B3-0829-4DFB-B5A0-BC16E5046818}" destId="{015EB636-ADBE-4F86-BB1B-3DED257A0398}" srcOrd="1" destOrd="0" presId="urn:microsoft.com/office/officeart/2008/layout/LinedList"/>
    <dgm:cxn modelId="{1DFB14F9-89B3-4371-A4BF-DD1149B142AB}" type="presParOf" srcId="{943D95B3-0829-4DFB-B5A0-BC16E5046818}" destId="{AE132517-6DE2-40B1-9299-C71365E5FB38}" srcOrd="2" destOrd="0" presId="urn:microsoft.com/office/officeart/2008/layout/LinedList"/>
    <dgm:cxn modelId="{0DB049D7-434E-4883-A3F8-E329E588A441}" type="presParOf" srcId="{1210B658-F6F2-425D-AB38-AE2C654B4EC1}" destId="{6699B485-805B-4429-8EB8-BDA02431960F}" srcOrd="8" destOrd="0" presId="urn:microsoft.com/office/officeart/2008/layout/LinedList"/>
    <dgm:cxn modelId="{AB9E8419-7303-4323-A247-D0564E0C2DA2}" type="presParOf" srcId="{1210B658-F6F2-425D-AB38-AE2C654B4EC1}" destId="{F535B014-FA10-463A-9C8D-0CFC690E9542}" srcOrd="9" destOrd="0" presId="urn:microsoft.com/office/officeart/2008/layout/LinedList"/>
    <dgm:cxn modelId="{B81A0161-75E1-4DEE-99D5-DD8825F9F029}" type="presParOf" srcId="{1210B658-F6F2-425D-AB38-AE2C654B4EC1}" destId="{69676C86-1785-46D0-95AA-9B57FDF8F44B}" srcOrd="10" destOrd="0" presId="urn:microsoft.com/office/officeart/2008/layout/LinedList"/>
    <dgm:cxn modelId="{BD37CA45-2E4C-4D54-AA61-C967C6AD2ADF}" type="presParOf" srcId="{69676C86-1785-46D0-95AA-9B57FDF8F44B}" destId="{0D331C14-E114-4202-AEF4-58FD70FD24AA}" srcOrd="0" destOrd="0" presId="urn:microsoft.com/office/officeart/2008/layout/LinedList"/>
    <dgm:cxn modelId="{92E057DD-7148-4BB1-871C-9AEC71FB1BF6}" type="presParOf" srcId="{69676C86-1785-46D0-95AA-9B57FDF8F44B}" destId="{297B3597-BD5F-4CF8-9F3A-6CFFB71779CF}" srcOrd="1" destOrd="0" presId="urn:microsoft.com/office/officeart/2008/layout/LinedList"/>
    <dgm:cxn modelId="{79F94FE9-90B0-4B4D-9650-77CAABF1C095}" type="presParOf" srcId="{69676C86-1785-46D0-95AA-9B57FDF8F44B}" destId="{B4588C65-124B-45F6-B629-726CCBC5ACAE}" srcOrd="2" destOrd="0" presId="urn:microsoft.com/office/officeart/2008/layout/LinedList"/>
    <dgm:cxn modelId="{A2C4E48C-5D8A-482E-BBC2-47F07A2D2CF4}" type="presParOf" srcId="{1210B658-F6F2-425D-AB38-AE2C654B4EC1}" destId="{B88C4891-EEDF-4BD3-92B2-1AEF9CBC8EFF}" srcOrd="11" destOrd="0" presId="urn:microsoft.com/office/officeart/2008/layout/LinedList"/>
    <dgm:cxn modelId="{BD4A678C-D49E-43A9-9060-D04C531542E6}" type="presParOf" srcId="{1210B658-F6F2-425D-AB38-AE2C654B4EC1}" destId="{3105CE9D-2677-4752-AECB-118497016B47}" srcOrd="12" destOrd="0" presId="urn:microsoft.com/office/officeart/2008/layout/LinedList"/>
    <dgm:cxn modelId="{9A5DF5E5-A02A-4FA6-BD7F-84BCE8435E88}" type="presParOf" srcId="{1210B658-F6F2-425D-AB38-AE2C654B4EC1}" destId="{1BF20486-4C48-4186-B9A7-EB088FBD2597}" srcOrd="13" destOrd="0" presId="urn:microsoft.com/office/officeart/2008/layout/LinedList"/>
    <dgm:cxn modelId="{57F1C84D-C76B-4888-800B-373BCE02C7B9}" type="presParOf" srcId="{1BF20486-4C48-4186-B9A7-EB088FBD2597}" destId="{3B19907F-2148-4031-9A55-AA34E8E914AB}" srcOrd="0" destOrd="0" presId="urn:microsoft.com/office/officeart/2008/layout/LinedList"/>
    <dgm:cxn modelId="{656CDF30-AC9A-45B4-808D-0FB5877F0FC8}" type="presParOf" srcId="{1BF20486-4C48-4186-B9A7-EB088FBD2597}" destId="{430237FC-560B-4C77-823A-2997FA39A3D0}" srcOrd="1" destOrd="0" presId="urn:microsoft.com/office/officeart/2008/layout/LinedList"/>
    <dgm:cxn modelId="{42C3FD0E-6523-42F7-AEA0-2296DFB8E76D}" type="presParOf" srcId="{1BF20486-4C48-4186-B9A7-EB088FBD2597}" destId="{503B4EAF-E37E-461E-9E9E-92597A120937}" srcOrd="2" destOrd="0" presId="urn:microsoft.com/office/officeart/2008/layout/LinedList"/>
    <dgm:cxn modelId="{20F588E3-5CA9-48D2-BF8B-58A31F0C8B25}" type="presParOf" srcId="{1210B658-F6F2-425D-AB38-AE2C654B4EC1}" destId="{C74BC1DB-8508-4AF5-B277-85AE1BEFE13D}" srcOrd="14" destOrd="0" presId="urn:microsoft.com/office/officeart/2008/layout/LinedList"/>
    <dgm:cxn modelId="{4F30FFF7-F72D-47BE-8861-A907E0A41AAC}" type="presParOf" srcId="{1210B658-F6F2-425D-AB38-AE2C654B4EC1}" destId="{1D357781-5071-41A6-B789-E2ACF44ED796}" srcOrd="15" destOrd="0" presId="urn:microsoft.com/office/officeart/2008/layout/LinedList"/>
    <dgm:cxn modelId="{E29E14E3-1F6C-4F9B-91C7-9E309139D7EC}" type="presParOf" srcId="{1210B658-F6F2-425D-AB38-AE2C654B4EC1}" destId="{A3914A10-C59D-493A-B545-D0C716D5B08D}" srcOrd="16" destOrd="0" presId="urn:microsoft.com/office/officeart/2008/layout/LinedList"/>
    <dgm:cxn modelId="{227E23D1-4021-40AE-BE11-48BAF724EAFB}" type="presParOf" srcId="{A3914A10-C59D-493A-B545-D0C716D5B08D}" destId="{97414CAD-74B3-41D0-977A-AFD5C61E1B2E}" srcOrd="0" destOrd="0" presId="urn:microsoft.com/office/officeart/2008/layout/LinedList"/>
    <dgm:cxn modelId="{B6E36F30-AF09-4264-BA5A-C4C75299BBBB}" type="presParOf" srcId="{A3914A10-C59D-493A-B545-D0C716D5B08D}" destId="{4151078E-2A65-4FA3-B94E-68491A5ADCB8}" srcOrd="1" destOrd="0" presId="urn:microsoft.com/office/officeart/2008/layout/LinedList"/>
    <dgm:cxn modelId="{3911C0AE-F3F6-4F85-86E1-86327B94222F}" type="presParOf" srcId="{A3914A10-C59D-493A-B545-D0C716D5B08D}" destId="{5FE24CC3-2DC3-4256-9E74-6CC0D9A789DA}" srcOrd="2" destOrd="0" presId="urn:microsoft.com/office/officeart/2008/layout/LinedList"/>
    <dgm:cxn modelId="{49513041-CC1A-4104-A6BB-3DF7A2C05E1E}" type="presParOf" srcId="{1210B658-F6F2-425D-AB38-AE2C654B4EC1}" destId="{0C14BBB9-E77F-4D0D-BEAA-AB01A579698F}" srcOrd="17" destOrd="0" presId="urn:microsoft.com/office/officeart/2008/layout/LinedList"/>
    <dgm:cxn modelId="{69FD9AD0-27E2-47F3-98C2-91CDFF70C866}" type="presParOf" srcId="{1210B658-F6F2-425D-AB38-AE2C654B4EC1}" destId="{6315C01A-CAB5-48FC-BA1D-B6BFA0EC9CF6}" srcOrd="18" destOrd="0" presId="urn:microsoft.com/office/officeart/2008/layout/LinedList"/>
    <dgm:cxn modelId="{B9D95FF5-6606-44F8-A192-10CCBEC9C341}" type="presParOf" srcId="{1210B658-F6F2-425D-AB38-AE2C654B4EC1}" destId="{E57AE7EF-00C4-4EEE-A758-49C071BF2FA1}" srcOrd="19" destOrd="0" presId="urn:microsoft.com/office/officeart/2008/layout/LinedList"/>
    <dgm:cxn modelId="{A0775B4C-6153-42EE-8D4A-B0EA7A45DAB4}" type="presParOf" srcId="{E57AE7EF-00C4-4EEE-A758-49C071BF2FA1}" destId="{9923B98F-C75C-4FAF-8BE8-448C0B7A319F}" srcOrd="0" destOrd="0" presId="urn:microsoft.com/office/officeart/2008/layout/LinedList"/>
    <dgm:cxn modelId="{868B6B90-D6C5-4536-89C1-38208B894A67}" type="presParOf" srcId="{E57AE7EF-00C4-4EEE-A758-49C071BF2FA1}" destId="{B664FAB5-10CF-4620-B786-884B25CA6BC3}" srcOrd="1" destOrd="0" presId="urn:microsoft.com/office/officeart/2008/layout/LinedList"/>
    <dgm:cxn modelId="{D51215AF-6E8C-49C3-90FB-39EB1D4656AF}" type="presParOf" srcId="{E57AE7EF-00C4-4EEE-A758-49C071BF2FA1}" destId="{D601C6D7-EF8F-4700-B875-EE90067DF17A}" srcOrd="2" destOrd="0" presId="urn:microsoft.com/office/officeart/2008/layout/LinedList"/>
    <dgm:cxn modelId="{5C55A1D5-99ED-4FF8-99AB-7050AD89E9A5}" type="presParOf" srcId="{1210B658-F6F2-425D-AB38-AE2C654B4EC1}" destId="{DBA6680A-8FAC-44D2-B1A7-217995C59167}" srcOrd="20" destOrd="0" presId="urn:microsoft.com/office/officeart/2008/layout/LinedList"/>
    <dgm:cxn modelId="{F0CB9ECB-E511-4B33-84A4-CEEEEF501BBC}" type="presParOf" srcId="{1210B658-F6F2-425D-AB38-AE2C654B4EC1}" destId="{7A6B955A-A865-435E-AC5F-A11DE0EFD3B3}" srcOrd="21" destOrd="0" presId="urn:microsoft.com/office/officeart/2008/layout/LinedList"/>
    <dgm:cxn modelId="{EBE1FE2D-4122-48AF-84E3-A44848493ED9}" type="presParOf" srcId="{1210B658-F6F2-425D-AB38-AE2C654B4EC1}" destId="{67665120-4B13-42A8-BF2B-17CEDE844E84}" srcOrd="22" destOrd="0" presId="urn:microsoft.com/office/officeart/2008/layout/LinedList"/>
    <dgm:cxn modelId="{68F515BF-D585-4C0E-973E-6BE4E518C7F5}" type="presParOf" srcId="{67665120-4B13-42A8-BF2B-17CEDE844E84}" destId="{A89F1469-190B-4478-B7A6-C35FE09C2EC2}" srcOrd="0" destOrd="0" presId="urn:microsoft.com/office/officeart/2008/layout/LinedList"/>
    <dgm:cxn modelId="{3B0ED695-D927-4235-AAA8-D85DDB34812E}" type="presParOf" srcId="{67665120-4B13-42A8-BF2B-17CEDE844E84}" destId="{E283189A-5F42-4276-88BF-0AE15AF4076E}" srcOrd="1" destOrd="0" presId="urn:microsoft.com/office/officeart/2008/layout/LinedList"/>
    <dgm:cxn modelId="{83163B5D-173D-40AB-95C4-8923409D202A}" type="presParOf" srcId="{67665120-4B13-42A8-BF2B-17CEDE844E84}" destId="{70FF9C29-4C92-49D1-9587-BD718431781A}" srcOrd="2" destOrd="0" presId="urn:microsoft.com/office/officeart/2008/layout/LinedList"/>
    <dgm:cxn modelId="{6F611D21-1194-45DE-B965-61B0D9AA7882}" type="presParOf" srcId="{1210B658-F6F2-425D-AB38-AE2C654B4EC1}" destId="{BF0D4D2B-38EB-4F24-9302-5E535C82E5E7}" srcOrd="23" destOrd="0" presId="urn:microsoft.com/office/officeart/2008/layout/LinedList"/>
    <dgm:cxn modelId="{FFC362F0-0A6F-4625-8B70-2D2CCAF6F498}" type="presParOf" srcId="{1210B658-F6F2-425D-AB38-AE2C654B4EC1}" destId="{FD9E774B-B854-475F-AB59-6B17430FF0AE}" srcOrd="24" destOrd="0" presId="urn:microsoft.com/office/officeart/2008/layout/LinedList"/>
    <dgm:cxn modelId="{CC5764AA-521F-44BA-A994-F50D0621807D}" type="presParOf" srcId="{1210B658-F6F2-425D-AB38-AE2C654B4EC1}" destId="{0A3AD995-70E6-4C3A-8560-C4E798E92709}" srcOrd="25" destOrd="0" presId="urn:microsoft.com/office/officeart/2008/layout/LinedList"/>
    <dgm:cxn modelId="{B7C59E08-07E4-4088-9A46-2C9EC7ECFA3B}" type="presParOf" srcId="{0A3AD995-70E6-4C3A-8560-C4E798E92709}" destId="{EB343438-1FA9-4C6B-BA5F-D9E9E10F893C}" srcOrd="0" destOrd="0" presId="urn:microsoft.com/office/officeart/2008/layout/LinedList"/>
    <dgm:cxn modelId="{F48B1DFA-BBB0-40AD-91D1-6631991E100C}" type="presParOf" srcId="{0A3AD995-70E6-4C3A-8560-C4E798E92709}" destId="{2ED904E3-49A2-4A83-88DC-151CDE647753}" srcOrd="1" destOrd="0" presId="urn:microsoft.com/office/officeart/2008/layout/LinedList"/>
    <dgm:cxn modelId="{1C644BA7-B8E5-4DDF-BBCD-00EB94889130}" type="presParOf" srcId="{0A3AD995-70E6-4C3A-8560-C4E798E92709}" destId="{39806854-8981-4F28-A15B-705E10451B94}" srcOrd="2" destOrd="0" presId="urn:microsoft.com/office/officeart/2008/layout/LinedList"/>
    <dgm:cxn modelId="{C6572F49-CD68-4C37-B584-5313C23081B8}" type="presParOf" srcId="{1210B658-F6F2-425D-AB38-AE2C654B4EC1}" destId="{A383F7AF-2DDC-47B2-964A-034FACE146C3}" srcOrd="26" destOrd="0" presId="urn:microsoft.com/office/officeart/2008/layout/LinedList"/>
    <dgm:cxn modelId="{ED7F876B-3577-4413-803E-E006E8279613}" type="presParOf" srcId="{1210B658-F6F2-425D-AB38-AE2C654B4EC1}" destId="{989A6BD3-1233-4516-A695-52873B41ECA5}" srcOrd="27"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D0806E-7025-4D88-980F-5343B36A7E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689759C7-BB71-409B-887D-39730B20379C}">
      <dgm:prSet phldrT="[文本]" custT="1"/>
      <dgm:spPr/>
      <dgm:t>
        <a:bodyPr/>
        <a:lstStyle/>
        <a:p>
          <a:r>
            <a:rPr lang="zh-CN" altLang="en-US" sz="2400" b="0" i="0" dirty="0" smtClean="0"/>
            <a:t>四、标准化协调推进机制不完善，制约了标准化管理效能提升。</a:t>
          </a:r>
          <a:endParaRPr lang="zh-CN" altLang="en-US" sz="2400" b="0" i="0" dirty="0"/>
        </a:p>
      </dgm:t>
    </dgm:pt>
    <dgm:pt modelId="{38A6697C-2485-4ACA-83A6-B1DB4ADDE6BC}" type="parTrans" cxnId="{67126053-D2C8-4BA4-BD54-546F2B6688E6}">
      <dgm:prSet/>
      <dgm:spPr/>
      <dgm:t>
        <a:bodyPr/>
        <a:lstStyle/>
        <a:p>
          <a:endParaRPr lang="zh-CN" altLang="en-US"/>
        </a:p>
      </dgm:t>
    </dgm:pt>
    <dgm:pt modelId="{72A0D8AE-A00C-448B-88C9-3CC81213C37C}" type="sibTrans" cxnId="{67126053-D2C8-4BA4-BD54-546F2B6688E6}">
      <dgm:prSet/>
      <dgm:spPr/>
      <dgm:t>
        <a:bodyPr/>
        <a:lstStyle/>
        <a:p>
          <a:endParaRPr lang="zh-CN" altLang="en-US"/>
        </a:p>
      </dgm:t>
    </dgm:pt>
    <dgm:pt modelId="{2478D86E-3916-48C0-ACFB-B08A8E7C1DFA}">
      <dgm:prSet phldrT="[文本]" custT="1"/>
      <dgm:spPr/>
      <dgm:t>
        <a:bodyPr/>
        <a:lstStyle/>
        <a:p>
          <a:r>
            <a:rPr lang="zh-CN" altLang="en-US" sz="2400" b="0" i="0" dirty="0" smtClean="0"/>
            <a:t>标准反映各方共同利益，各类标准之间需要衔接配套。很多标准技术面广、产业链长，特别是一些标准涉及部门多、相关方立场不一致，协调难度大，由于缺乏权威、高效的标准化协调推进机制，越重要的标准越“难产”。有的标准实施效果不明显，相关配套政策措施不到位，尚未形成多部门协同推动标准实施的工作格局。</a:t>
          </a:r>
          <a:endParaRPr lang="zh-CN" altLang="en-US" sz="2400" dirty="0"/>
        </a:p>
      </dgm:t>
    </dgm:pt>
    <dgm:pt modelId="{02541BFC-B0AE-4083-A973-0E6DB2D2A9DA}" type="parTrans" cxnId="{9CE66962-C520-48E7-9D3C-2730A4A1FEEF}">
      <dgm:prSet/>
      <dgm:spPr/>
      <dgm:t>
        <a:bodyPr/>
        <a:lstStyle/>
        <a:p>
          <a:endParaRPr lang="zh-CN" altLang="en-US"/>
        </a:p>
      </dgm:t>
    </dgm:pt>
    <dgm:pt modelId="{A1733472-08FC-4E3A-A121-55B8A1FFAFF5}" type="sibTrans" cxnId="{9CE66962-C520-48E7-9D3C-2730A4A1FEEF}">
      <dgm:prSet/>
      <dgm:spPr/>
      <dgm:t>
        <a:bodyPr/>
        <a:lstStyle/>
        <a:p>
          <a:endParaRPr lang="zh-CN" altLang="en-US"/>
        </a:p>
      </dgm:t>
    </dgm:pt>
    <dgm:pt modelId="{26FC3193-55F7-457E-B677-4CC56992F046}" type="pres">
      <dgm:prSet presAssocID="{98D0806E-7025-4D88-980F-5343B36A7E1C}" presName="linear" presStyleCnt="0">
        <dgm:presLayoutVars>
          <dgm:animLvl val="lvl"/>
          <dgm:resizeHandles val="exact"/>
        </dgm:presLayoutVars>
      </dgm:prSet>
      <dgm:spPr/>
      <dgm:t>
        <a:bodyPr/>
        <a:lstStyle/>
        <a:p>
          <a:endParaRPr lang="zh-CN" altLang="en-US"/>
        </a:p>
      </dgm:t>
    </dgm:pt>
    <dgm:pt modelId="{1065830D-88B7-43C7-B8FF-E617B5820F5D}" type="pres">
      <dgm:prSet presAssocID="{689759C7-BB71-409B-887D-39730B20379C}" presName="parentText" presStyleLbl="node1" presStyleIdx="0" presStyleCnt="1" custLinFactNeighborX="-1469" custLinFactNeighborY="-15752">
        <dgm:presLayoutVars>
          <dgm:chMax val="0"/>
          <dgm:bulletEnabled val="1"/>
        </dgm:presLayoutVars>
      </dgm:prSet>
      <dgm:spPr/>
      <dgm:t>
        <a:bodyPr/>
        <a:lstStyle/>
        <a:p>
          <a:endParaRPr lang="zh-CN" altLang="en-US"/>
        </a:p>
      </dgm:t>
    </dgm:pt>
    <dgm:pt modelId="{93CFE24E-1E8B-41E1-8BDA-5B48A66E39A8}" type="pres">
      <dgm:prSet presAssocID="{689759C7-BB71-409B-887D-39730B20379C}" presName="childText" presStyleLbl="revTx" presStyleIdx="0" presStyleCnt="1" custScaleY="153535">
        <dgm:presLayoutVars>
          <dgm:bulletEnabled val="1"/>
        </dgm:presLayoutVars>
      </dgm:prSet>
      <dgm:spPr/>
      <dgm:t>
        <a:bodyPr/>
        <a:lstStyle/>
        <a:p>
          <a:endParaRPr lang="zh-CN" altLang="en-US"/>
        </a:p>
      </dgm:t>
    </dgm:pt>
  </dgm:ptLst>
  <dgm:cxnLst>
    <dgm:cxn modelId="{9CE66962-C520-48E7-9D3C-2730A4A1FEEF}" srcId="{689759C7-BB71-409B-887D-39730B20379C}" destId="{2478D86E-3916-48C0-ACFB-B08A8E7C1DFA}" srcOrd="0" destOrd="0" parTransId="{02541BFC-B0AE-4083-A973-0E6DB2D2A9DA}" sibTransId="{A1733472-08FC-4E3A-A121-55B8A1FFAFF5}"/>
    <dgm:cxn modelId="{B380BA05-87D2-4AEE-BF67-A0C6A013FF86}" type="presOf" srcId="{2478D86E-3916-48C0-ACFB-B08A8E7C1DFA}" destId="{93CFE24E-1E8B-41E1-8BDA-5B48A66E39A8}" srcOrd="0" destOrd="0" presId="urn:microsoft.com/office/officeart/2005/8/layout/vList2"/>
    <dgm:cxn modelId="{51475FDB-4BD6-44CE-84C7-D75E0B3717E0}" type="presOf" srcId="{98D0806E-7025-4D88-980F-5343B36A7E1C}" destId="{26FC3193-55F7-457E-B677-4CC56992F046}" srcOrd="0" destOrd="0" presId="urn:microsoft.com/office/officeart/2005/8/layout/vList2"/>
    <dgm:cxn modelId="{67126053-D2C8-4BA4-BD54-546F2B6688E6}" srcId="{98D0806E-7025-4D88-980F-5343B36A7E1C}" destId="{689759C7-BB71-409B-887D-39730B20379C}" srcOrd="0" destOrd="0" parTransId="{38A6697C-2485-4ACA-83A6-B1DB4ADDE6BC}" sibTransId="{72A0D8AE-A00C-448B-88C9-3CC81213C37C}"/>
    <dgm:cxn modelId="{779B35FE-0CA8-45AF-ACBC-1E31C11C0411}" type="presOf" srcId="{689759C7-BB71-409B-887D-39730B20379C}" destId="{1065830D-88B7-43C7-B8FF-E617B5820F5D}" srcOrd="0" destOrd="0" presId="urn:microsoft.com/office/officeart/2005/8/layout/vList2"/>
    <dgm:cxn modelId="{767301E5-62A6-4D95-B97B-BB6D42C4B7AB}" type="presParOf" srcId="{26FC3193-55F7-457E-B677-4CC56992F046}" destId="{1065830D-88B7-43C7-B8FF-E617B5820F5D}" srcOrd="0" destOrd="0" presId="urn:microsoft.com/office/officeart/2005/8/layout/vList2"/>
    <dgm:cxn modelId="{01352743-3D6A-41C9-BA3C-A76EFAE160E0}" type="presParOf" srcId="{26FC3193-55F7-457E-B677-4CC56992F046}" destId="{93CFE24E-1E8B-41E1-8BDA-5B48A66E39A8}"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8FAF850-C645-4585-92D4-F76AA06801B7}"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zh-CN" altLang="en-US"/>
        </a:p>
      </dgm:t>
    </dgm:pt>
    <dgm:pt modelId="{E37CDA70-1F53-4829-8849-3B34E70A346D}">
      <dgm:prSet phldrT="[文本]"/>
      <dgm:spPr/>
      <dgm:t>
        <a:bodyPr/>
        <a:lstStyle/>
        <a:p>
          <a:r>
            <a:rPr lang="zh-CN" altLang="en-US" dirty="0" smtClean="0"/>
            <a:t>用地集约化</a:t>
          </a:r>
          <a:endParaRPr lang="zh-CN" altLang="en-US" dirty="0"/>
        </a:p>
      </dgm:t>
    </dgm:pt>
    <dgm:pt modelId="{94518487-7823-40A1-A432-F74F58702637}" type="parTrans" cxnId="{1A41CC49-28EE-4754-B4A9-33E1FE202FA0}">
      <dgm:prSet/>
      <dgm:spPr/>
      <dgm:t>
        <a:bodyPr/>
        <a:lstStyle/>
        <a:p>
          <a:endParaRPr lang="zh-CN" altLang="en-US"/>
        </a:p>
      </dgm:t>
    </dgm:pt>
    <dgm:pt modelId="{FFA60704-18D5-4636-AF92-71A6B7F0D5D8}" type="sibTrans" cxnId="{1A41CC49-28EE-4754-B4A9-33E1FE202FA0}">
      <dgm:prSet/>
      <dgm:spPr/>
      <dgm:t>
        <a:bodyPr/>
        <a:lstStyle/>
        <a:p>
          <a:endParaRPr lang="zh-CN" altLang="en-US"/>
        </a:p>
      </dgm:t>
    </dgm:pt>
    <dgm:pt modelId="{1AD0FA60-F684-4B7B-87F4-0D33A5D80941}">
      <dgm:prSet phldrT="[文本]"/>
      <dgm:spPr/>
      <dgm:t>
        <a:bodyPr/>
        <a:lstStyle/>
        <a:p>
          <a:r>
            <a:rPr lang="zh-CN" altLang="en-US" dirty="0" smtClean="0"/>
            <a:t>容积率</a:t>
          </a:r>
          <a:endParaRPr lang="zh-CN" altLang="en-US" dirty="0"/>
        </a:p>
      </dgm:t>
    </dgm:pt>
    <dgm:pt modelId="{D113EB3E-393C-4050-992A-B8C710C76541}" type="parTrans" cxnId="{0BB403EC-B98C-4DB2-B187-0C43AEE1CBD6}">
      <dgm:prSet/>
      <dgm:spPr/>
      <dgm:t>
        <a:bodyPr/>
        <a:lstStyle/>
        <a:p>
          <a:endParaRPr lang="zh-CN" altLang="en-US"/>
        </a:p>
      </dgm:t>
    </dgm:pt>
    <dgm:pt modelId="{61D6EE1D-133E-4479-9B97-7831697A03EA}" type="sibTrans" cxnId="{0BB403EC-B98C-4DB2-B187-0C43AEE1CBD6}">
      <dgm:prSet/>
      <dgm:spPr/>
      <dgm:t>
        <a:bodyPr/>
        <a:lstStyle/>
        <a:p>
          <a:endParaRPr lang="zh-CN" altLang="en-US"/>
        </a:p>
      </dgm:t>
    </dgm:pt>
    <dgm:pt modelId="{C098AE25-105F-40CA-A233-94D20069FF21}">
      <dgm:prSet phldrT="[文本]"/>
      <dgm:spPr/>
      <dgm:t>
        <a:bodyPr/>
        <a:lstStyle/>
        <a:p>
          <a:r>
            <a:rPr lang="zh-CN" altLang="en-US" dirty="0" smtClean="0"/>
            <a:t>单位用地面积产值</a:t>
          </a:r>
          <a:endParaRPr lang="zh-CN" altLang="en-US" dirty="0"/>
        </a:p>
      </dgm:t>
    </dgm:pt>
    <dgm:pt modelId="{D7A5BE3F-DB44-401C-9EE4-F2C38390B8DA}" type="parTrans" cxnId="{4970DCDF-1FBD-4AF8-A51A-2830F5E0987C}">
      <dgm:prSet/>
      <dgm:spPr/>
      <dgm:t>
        <a:bodyPr/>
        <a:lstStyle/>
        <a:p>
          <a:endParaRPr lang="zh-CN" altLang="en-US"/>
        </a:p>
      </dgm:t>
    </dgm:pt>
    <dgm:pt modelId="{BC3B6B43-5208-4DB8-ACA0-B5AD8100209A}" type="sibTrans" cxnId="{4970DCDF-1FBD-4AF8-A51A-2830F5E0987C}">
      <dgm:prSet/>
      <dgm:spPr/>
      <dgm:t>
        <a:bodyPr/>
        <a:lstStyle/>
        <a:p>
          <a:endParaRPr lang="zh-CN" altLang="en-US"/>
        </a:p>
      </dgm:t>
    </dgm:pt>
    <dgm:pt modelId="{0E23E72A-2D24-4BE5-84B9-0DD25CE1D312}">
      <dgm:prSet phldrT="[文本]"/>
      <dgm:spPr/>
      <dgm:t>
        <a:bodyPr/>
        <a:lstStyle/>
        <a:p>
          <a:r>
            <a:rPr lang="zh-CN" altLang="en-US" dirty="0" smtClean="0"/>
            <a:t>生产洁净化</a:t>
          </a:r>
          <a:endParaRPr lang="zh-CN" altLang="en-US" dirty="0"/>
        </a:p>
      </dgm:t>
    </dgm:pt>
    <dgm:pt modelId="{6420FC55-1C57-4BB0-AA9F-04EB2E0629CB}" type="parTrans" cxnId="{E23E37D1-7FA7-46B5-8ADE-B94FDA4BDFB7}">
      <dgm:prSet/>
      <dgm:spPr/>
      <dgm:t>
        <a:bodyPr/>
        <a:lstStyle/>
        <a:p>
          <a:endParaRPr lang="zh-CN" altLang="en-US"/>
        </a:p>
      </dgm:t>
    </dgm:pt>
    <dgm:pt modelId="{9930DCA2-2E04-4FD0-B089-BCB2B9AB3108}" type="sibTrans" cxnId="{E23E37D1-7FA7-46B5-8ADE-B94FDA4BDFB7}">
      <dgm:prSet/>
      <dgm:spPr/>
      <dgm:t>
        <a:bodyPr/>
        <a:lstStyle/>
        <a:p>
          <a:endParaRPr lang="zh-CN" altLang="en-US"/>
        </a:p>
      </dgm:t>
    </dgm:pt>
    <dgm:pt modelId="{C08D5DDF-B726-49F9-A715-1385B2976C1C}">
      <dgm:prSet phldrT="[文本]"/>
      <dgm:spPr/>
      <dgm:t>
        <a:bodyPr/>
        <a:lstStyle/>
        <a:p>
          <a:r>
            <a:rPr lang="zh-CN" altLang="en-US" dirty="0" smtClean="0"/>
            <a:t>单位产品主要污染物产量</a:t>
          </a:r>
          <a:endParaRPr lang="zh-CN" altLang="en-US" dirty="0"/>
        </a:p>
      </dgm:t>
    </dgm:pt>
    <dgm:pt modelId="{AD1C3984-696D-4AF7-8A9C-433603F1EF44}" type="parTrans" cxnId="{18B7E9B5-D1DC-4FB7-928E-EDAE28DF0723}">
      <dgm:prSet/>
      <dgm:spPr/>
      <dgm:t>
        <a:bodyPr/>
        <a:lstStyle/>
        <a:p>
          <a:endParaRPr lang="zh-CN" altLang="en-US"/>
        </a:p>
      </dgm:t>
    </dgm:pt>
    <dgm:pt modelId="{A51FCE84-2695-4010-9AD1-EEA5A128385B}" type="sibTrans" cxnId="{18B7E9B5-D1DC-4FB7-928E-EDAE28DF0723}">
      <dgm:prSet/>
      <dgm:spPr/>
      <dgm:t>
        <a:bodyPr/>
        <a:lstStyle/>
        <a:p>
          <a:endParaRPr lang="zh-CN" altLang="en-US"/>
        </a:p>
      </dgm:t>
    </dgm:pt>
    <dgm:pt modelId="{8D8C68CD-B55F-4FE8-9423-B916D6496EB8}">
      <dgm:prSet phldrT="[文本]"/>
      <dgm:spPr/>
      <dgm:t>
        <a:bodyPr/>
        <a:lstStyle/>
        <a:p>
          <a:r>
            <a:rPr lang="zh-CN" altLang="en-US" dirty="0" smtClean="0"/>
            <a:t>单位产品废气产生量</a:t>
          </a:r>
          <a:endParaRPr lang="zh-CN" altLang="en-US" dirty="0"/>
        </a:p>
      </dgm:t>
    </dgm:pt>
    <dgm:pt modelId="{D11A8AA7-C7D9-480A-8E32-A0DB194E8FA8}" type="parTrans" cxnId="{69140A71-5081-46EF-A786-E31E6BCE2ABC}">
      <dgm:prSet/>
      <dgm:spPr/>
      <dgm:t>
        <a:bodyPr/>
        <a:lstStyle/>
        <a:p>
          <a:endParaRPr lang="zh-CN" altLang="en-US"/>
        </a:p>
      </dgm:t>
    </dgm:pt>
    <dgm:pt modelId="{68DE2DA3-F14A-419B-A434-EC1234D7C88A}" type="sibTrans" cxnId="{69140A71-5081-46EF-A786-E31E6BCE2ABC}">
      <dgm:prSet/>
      <dgm:spPr/>
      <dgm:t>
        <a:bodyPr/>
        <a:lstStyle/>
        <a:p>
          <a:endParaRPr lang="zh-CN" altLang="en-US"/>
        </a:p>
      </dgm:t>
    </dgm:pt>
    <dgm:pt modelId="{4F6B0074-04FA-4609-89FB-7B0884CBFE03}">
      <dgm:prSet phldrT="[文本]"/>
      <dgm:spPr/>
      <dgm:t>
        <a:bodyPr/>
        <a:lstStyle/>
        <a:p>
          <a:r>
            <a:rPr lang="zh-CN" altLang="en-US" dirty="0" smtClean="0"/>
            <a:t>废物资源化</a:t>
          </a:r>
          <a:endParaRPr lang="zh-CN" altLang="en-US" dirty="0"/>
        </a:p>
      </dgm:t>
    </dgm:pt>
    <dgm:pt modelId="{FF00269B-607F-4210-A48D-BBE689CEA7FA}" type="parTrans" cxnId="{C5C7465A-4606-499C-B29A-9B48F8562041}">
      <dgm:prSet/>
      <dgm:spPr/>
      <dgm:t>
        <a:bodyPr/>
        <a:lstStyle/>
        <a:p>
          <a:endParaRPr lang="zh-CN" altLang="en-US"/>
        </a:p>
      </dgm:t>
    </dgm:pt>
    <dgm:pt modelId="{F01AE9E5-8EAA-4B57-BB6B-EDD9AB2CCC1C}" type="sibTrans" cxnId="{C5C7465A-4606-499C-B29A-9B48F8562041}">
      <dgm:prSet/>
      <dgm:spPr/>
      <dgm:t>
        <a:bodyPr/>
        <a:lstStyle/>
        <a:p>
          <a:endParaRPr lang="zh-CN" altLang="en-US"/>
        </a:p>
      </dgm:t>
    </dgm:pt>
    <dgm:pt modelId="{BDC87E10-A96F-46D0-AB55-97CFCDEAC2B0}">
      <dgm:prSet phldrT="[文本]"/>
      <dgm:spPr/>
      <dgm:t>
        <a:bodyPr/>
        <a:lstStyle/>
        <a:p>
          <a:r>
            <a:rPr lang="zh-CN" altLang="en-US" dirty="0" smtClean="0"/>
            <a:t>能源低碳化</a:t>
          </a:r>
          <a:endParaRPr lang="zh-CN" altLang="en-US" dirty="0"/>
        </a:p>
      </dgm:t>
    </dgm:pt>
    <dgm:pt modelId="{F89854D5-48F2-4A2A-B240-7A5BAC419B64}" type="parTrans" cxnId="{BE4EDB75-3F2E-46D8-AD25-1E12256184E7}">
      <dgm:prSet/>
      <dgm:spPr/>
      <dgm:t>
        <a:bodyPr/>
        <a:lstStyle/>
        <a:p>
          <a:endParaRPr lang="zh-CN" altLang="en-US"/>
        </a:p>
      </dgm:t>
    </dgm:pt>
    <dgm:pt modelId="{F41B6C0D-DF49-47F7-9608-B69AA7E5C116}" type="sibTrans" cxnId="{BE4EDB75-3F2E-46D8-AD25-1E12256184E7}">
      <dgm:prSet/>
      <dgm:spPr/>
      <dgm:t>
        <a:bodyPr/>
        <a:lstStyle/>
        <a:p>
          <a:endParaRPr lang="zh-CN" altLang="en-US"/>
        </a:p>
      </dgm:t>
    </dgm:pt>
    <dgm:pt modelId="{9C57BF76-0298-4F3B-A763-80927E300E05}">
      <dgm:prSet phldrT="[文本]"/>
      <dgm:spPr/>
      <dgm:t>
        <a:bodyPr/>
        <a:lstStyle/>
        <a:p>
          <a:r>
            <a:rPr lang="zh-CN" altLang="en-US" dirty="0" smtClean="0"/>
            <a:t>单位产品废水产生量</a:t>
          </a:r>
          <a:endParaRPr lang="zh-CN" altLang="en-US" dirty="0"/>
        </a:p>
      </dgm:t>
    </dgm:pt>
    <dgm:pt modelId="{989C349C-3C56-4C1D-B56E-24FBEE3DD5BC}" type="parTrans" cxnId="{C04704AD-E1EB-4E29-9ABC-4D5035F6E86A}">
      <dgm:prSet/>
      <dgm:spPr/>
      <dgm:t>
        <a:bodyPr/>
        <a:lstStyle/>
        <a:p>
          <a:endParaRPr lang="zh-CN" altLang="en-US"/>
        </a:p>
      </dgm:t>
    </dgm:pt>
    <dgm:pt modelId="{CD6796EC-0451-462F-B686-716F71DEE7CA}" type="sibTrans" cxnId="{C04704AD-E1EB-4E29-9ABC-4D5035F6E86A}">
      <dgm:prSet/>
      <dgm:spPr/>
      <dgm:t>
        <a:bodyPr/>
        <a:lstStyle/>
        <a:p>
          <a:endParaRPr lang="zh-CN" altLang="en-US"/>
        </a:p>
      </dgm:t>
    </dgm:pt>
    <dgm:pt modelId="{9BB2E230-82B4-41D2-8ECB-E7C77DEC82A4}">
      <dgm:prSet phldrT="[文本]"/>
      <dgm:spPr/>
      <dgm:t>
        <a:bodyPr/>
        <a:lstStyle/>
        <a:p>
          <a:r>
            <a:rPr lang="zh-CN" altLang="en-US" smtClean="0"/>
            <a:t>单位产品主要原材料消耗量</a:t>
          </a:r>
          <a:endParaRPr lang="zh-CN" altLang="en-US" dirty="0"/>
        </a:p>
      </dgm:t>
    </dgm:pt>
    <dgm:pt modelId="{7C63F15F-3D6D-4D04-B0D6-9319E5EAB2F3}" type="parTrans" cxnId="{36D9898F-E58E-4CEE-939E-7A676EE9708C}">
      <dgm:prSet/>
      <dgm:spPr/>
      <dgm:t>
        <a:bodyPr/>
        <a:lstStyle/>
        <a:p>
          <a:endParaRPr lang="zh-CN" altLang="en-US"/>
        </a:p>
      </dgm:t>
    </dgm:pt>
    <dgm:pt modelId="{FEC7FC36-03C2-4268-9DFE-5D485D179C3A}" type="sibTrans" cxnId="{36D9898F-E58E-4CEE-939E-7A676EE9708C}">
      <dgm:prSet/>
      <dgm:spPr/>
      <dgm:t>
        <a:bodyPr/>
        <a:lstStyle/>
        <a:p>
          <a:endParaRPr lang="zh-CN" altLang="en-US"/>
        </a:p>
      </dgm:t>
    </dgm:pt>
    <dgm:pt modelId="{64036217-8BA7-4DC2-8D47-B825326CEC5B}">
      <dgm:prSet phldrT="[文本]"/>
      <dgm:spPr/>
      <dgm:t>
        <a:bodyPr/>
        <a:lstStyle/>
        <a:p>
          <a:r>
            <a:rPr lang="zh-CN" altLang="en-US" smtClean="0"/>
            <a:t>工业固体废物综合利用率</a:t>
          </a:r>
          <a:endParaRPr lang="zh-CN" altLang="en-US" dirty="0"/>
        </a:p>
      </dgm:t>
    </dgm:pt>
    <dgm:pt modelId="{3011F6D5-AE06-42FC-AD27-79446BFD90B0}" type="parTrans" cxnId="{9EB87385-8507-47DA-B386-B043F48D93DC}">
      <dgm:prSet/>
      <dgm:spPr/>
      <dgm:t>
        <a:bodyPr/>
        <a:lstStyle/>
        <a:p>
          <a:endParaRPr lang="zh-CN" altLang="en-US"/>
        </a:p>
      </dgm:t>
    </dgm:pt>
    <dgm:pt modelId="{3B542CAC-E86F-4498-B519-35C12A26AEEA}" type="sibTrans" cxnId="{9EB87385-8507-47DA-B386-B043F48D93DC}">
      <dgm:prSet/>
      <dgm:spPr/>
      <dgm:t>
        <a:bodyPr/>
        <a:lstStyle/>
        <a:p>
          <a:endParaRPr lang="zh-CN" altLang="en-US"/>
        </a:p>
      </dgm:t>
    </dgm:pt>
    <dgm:pt modelId="{B6F0D1D6-5A8A-4380-81C0-1DC5C292A453}">
      <dgm:prSet phldrT="[文本]"/>
      <dgm:spPr/>
      <dgm:t>
        <a:bodyPr/>
        <a:lstStyle/>
        <a:p>
          <a:r>
            <a:rPr lang="zh-CN" altLang="en-US" dirty="0" smtClean="0"/>
            <a:t>废水处理回用率</a:t>
          </a:r>
          <a:endParaRPr lang="zh-CN" altLang="en-US" dirty="0"/>
        </a:p>
      </dgm:t>
    </dgm:pt>
    <dgm:pt modelId="{8C270419-C9D6-42CF-9B18-3A76D429729E}" type="parTrans" cxnId="{589D9EAA-A40D-4541-8DA1-7D82A0698C90}">
      <dgm:prSet/>
      <dgm:spPr/>
      <dgm:t>
        <a:bodyPr/>
        <a:lstStyle/>
        <a:p>
          <a:endParaRPr lang="zh-CN" altLang="en-US"/>
        </a:p>
      </dgm:t>
    </dgm:pt>
    <dgm:pt modelId="{0CCE9CC1-B3E0-4AA1-9F17-DC4D188158ED}" type="sibTrans" cxnId="{589D9EAA-A40D-4541-8DA1-7D82A0698C90}">
      <dgm:prSet/>
      <dgm:spPr/>
      <dgm:t>
        <a:bodyPr/>
        <a:lstStyle/>
        <a:p>
          <a:endParaRPr lang="zh-CN" altLang="en-US"/>
        </a:p>
      </dgm:t>
    </dgm:pt>
    <dgm:pt modelId="{773ACA73-5CFF-47AE-9CE1-37B6CA73B526}">
      <dgm:prSet phldrT="[文本]"/>
      <dgm:spPr/>
      <dgm:t>
        <a:bodyPr/>
        <a:lstStyle/>
        <a:p>
          <a:r>
            <a:rPr lang="zh-CN" altLang="en-US" smtClean="0"/>
            <a:t>单位产品综合能耗</a:t>
          </a:r>
          <a:endParaRPr lang="zh-CN" altLang="en-US" dirty="0"/>
        </a:p>
      </dgm:t>
    </dgm:pt>
    <dgm:pt modelId="{4E0C3D4C-9F0A-4DEA-B206-024543073541}" type="parTrans" cxnId="{C8F9C815-09E0-474D-B98F-749E2154AA1E}">
      <dgm:prSet/>
      <dgm:spPr/>
      <dgm:t>
        <a:bodyPr/>
        <a:lstStyle/>
        <a:p>
          <a:endParaRPr lang="zh-CN" altLang="en-US"/>
        </a:p>
      </dgm:t>
    </dgm:pt>
    <dgm:pt modelId="{D371A7D0-E5A2-43EA-BC2F-DC2973C529D6}" type="sibTrans" cxnId="{C8F9C815-09E0-474D-B98F-749E2154AA1E}">
      <dgm:prSet/>
      <dgm:spPr/>
      <dgm:t>
        <a:bodyPr/>
        <a:lstStyle/>
        <a:p>
          <a:endParaRPr lang="zh-CN" altLang="en-US"/>
        </a:p>
      </dgm:t>
    </dgm:pt>
    <dgm:pt modelId="{3ED46DD6-4BE1-4D4E-B4B2-CF556ACB037C}">
      <dgm:prSet phldrT="[文本]"/>
      <dgm:spPr/>
      <dgm:t>
        <a:bodyPr/>
        <a:lstStyle/>
        <a:p>
          <a:r>
            <a:rPr lang="zh-CN" altLang="en-US" dirty="0" smtClean="0"/>
            <a:t>单位产品碳排放量</a:t>
          </a:r>
          <a:endParaRPr lang="zh-CN" altLang="en-US" dirty="0"/>
        </a:p>
      </dgm:t>
    </dgm:pt>
    <dgm:pt modelId="{9D41ADDE-F0B5-4131-8B24-FC928E16F53C}" type="parTrans" cxnId="{F55C41EC-B564-4017-A9AD-9742EB5CCED3}">
      <dgm:prSet/>
      <dgm:spPr/>
      <dgm:t>
        <a:bodyPr/>
        <a:lstStyle/>
        <a:p>
          <a:endParaRPr lang="zh-CN" altLang="en-US"/>
        </a:p>
      </dgm:t>
    </dgm:pt>
    <dgm:pt modelId="{1FB00570-4967-44F6-BF52-0654A991C81C}" type="sibTrans" cxnId="{F55C41EC-B564-4017-A9AD-9742EB5CCED3}">
      <dgm:prSet/>
      <dgm:spPr/>
      <dgm:t>
        <a:bodyPr/>
        <a:lstStyle/>
        <a:p>
          <a:endParaRPr lang="zh-CN" altLang="en-US"/>
        </a:p>
      </dgm:t>
    </dgm:pt>
    <dgm:pt modelId="{16C10F3F-5614-4A83-96C2-5C2A417918D2}" type="pres">
      <dgm:prSet presAssocID="{98FAF850-C645-4585-92D4-F76AA06801B7}" presName="diagram" presStyleCnt="0">
        <dgm:presLayoutVars>
          <dgm:chPref val="1"/>
          <dgm:dir/>
          <dgm:animOne val="branch"/>
          <dgm:animLvl val="lvl"/>
          <dgm:resizeHandles/>
        </dgm:presLayoutVars>
      </dgm:prSet>
      <dgm:spPr/>
      <dgm:t>
        <a:bodyPr/>
        <a:lstStyle/>
        <a:p>
          <a:endParaRPr lang="zh-CN" altLang="en-US"/>
        </a:p>
      </dgm:t>
    </dgm:pt>
    <dgm:pt modelId="{D8F2FEA3-C55E-4A84-937C-BCA8058E98CC}" type="pres">
      <dgm:prSet presAssocID="{E37CDA70-1F53-4829-8849-3B34E70A346D}" presName="root" presStyleCnt="0"/>
      <dgm:spPr/>
      <dgm:t>
        <a:bodyPr/>
        <a:lstStyle/>
        <a:p>
          <a:endParaRPr lang="zh-CN" altLang="en-US"/>
        </a:p>
      </dgm:t>
    </dgm:pt>
    <dgm:pt modelId="{20D72CE8-79C5-4F98-9993-605290CF6277}" type="pres">
      <dgm:prSet presAssocID="{E37CDA70-1F53-4829-8849-3B34E70A346D}" presName="rootComposite" presStyleCnt="0"/>
      <dgm:spPr/>
      <dgm:t>
        <a:bodyPr/>
        <a:lstStyle/>
        <a:p>
          <a:endParaRPr lang="zh-CN" altLang="en-US"/>
        </a:p>
      </dgm:t>
    </dgm:pt>
    <dgm:pt modelId="{BBA0FBE9-FAEC-4703-8AEF-9AD49946A76D}" type="pres">
      <dgm:prSet presAssocID="{E37CDA70-1F53-4829-8849-3B34E70A346D}" presName="rootText" presStyleLbl="node1" presStyleIdx="0" presStyleCnt="4"/>
      <dgm:spPr/>
      <dgm:t>
        <a:bodyPr/>
        <a:lstStyle/>
        <a:p>
          <a:endParaRPr lang="zh-CN" altLang="en-US"/>
        </a:p>
      </dgm:t>
    </dgm:pt>
    <dgm:pt modelId="{B9455646-E234-44C6-98C2-ABE66C3A78AE}" type="pres">
      <dgm:prSet presAssocID="{E37CDA70-1F53-4829-8849-3B34E70A346D}" presName="rootConnector" presStyleLbl="node1" presStyleIdx="0" presStyleCnt="4"/>
      <dgm:spPr/>
      <dgm:t>
        <a:bodyPr/>
        <a:lstStyle/>
        <a:p>
          <a:endParaRPr lang="zh-CN" altLang="en-US"/>
        </a:p>
      </dgm:t>
    </dgm:pt>
    <dgm:pt modelId="{E995592B-DD11-4804-B5CD-6FD2B3AE7706}" type="pres">
      <dgm:prSet presAssocID="{E37CDA70-1F53-4829-8849-3B34E70A346D}" presName="childShape" presStyleCnt="0"/>
      <dgm:spPr/>
      <dgm:t>
        <a:bodyPr/>
        <a:lstStyle/>
        <a:p>
          <a:endParaRPr lang="zh-CN" altLang="en-US"/>
        </a:p>
      </dgm:t>
    </dgm:pt>
    <dgm:pt modelId="{DE494734-4CF0-4876-969C-AFEF75D0B32F}" type="pres">
      <dgm:prSet presAssocID="{D113EB3E-393C-4050-992A-B8C710C76541}" presName="Name13" presStyleLbl="parChTrans1D2" presStyleIdx="0" presStyleCnt="10"/>
      <dgm:spPr/>
      <dgm:t>
        <a:bodyPr/>
        <a:lstStyle/>
        <a:p>
          <a:endParaRPr lang="zh-CN" altLang="en-US"/>
        </a:p>
      </dgm:t>
    </dgm:pt>
    <dgm:pt modelId="{634FC122-0172-464A-8957-3B87521E091E}" type="pres">
      <dgm:prSet presAssocID="{1AD0FA60-F684-4B7B-87F4-0D33A5D80941}" presName="childText" presStyleLbl="bgAcc1" presStyleIdx="0" presStyleCnt="10">
        <dgm:presLayoutVars>
          <dgm:bulletEnabled val="1"/>
        </dgm:presLayoutVars>
      </dgm:prSet>
      <dgm:spPr/>
      <dgm:t>
        <a:bodyPr/>
        <a:lstStyle/>
        <a:p>
          <a:endParaRPr lang="zh-CN" altLang="en-US"/>
        </a:p>
      </dgm:t>
    </dgm:pt>
    <dgm:pt modelId="{9C913A4D-D3ED-401F-BB00-B35CF4E16575}" type="pres">
      <dgm:prSet presAssocID="{D7A5BE3F-DB44-401C-9EE4-F2C38390B8DA}" presName="Name13" presStyleLbl="parChTrans1D2" presStyleIdx="1" presStyleCnt="10"/>
      <dgm:spPr/>
      <dgm:t>
        <a:bodyPr/>
        <a:lstStyle/>
        <a:p>
          <a:endParaRPr lang="zh-CN" altLang="en-US"/>
        </a:p>
      </dgm:t>
    </dgm:pt>
    <dgm:pt modelId="{B3F64192-8DC5-44DF-895D-E13F05DC38D5}" type="pres">
      <dgm:prSet presAssocID="{C098AE25-105F-40CA-A233-94D20069FF21}" presName="childText" presStyleLbl="bgAcc1" presStyleIdx="1" presStyleCnt="10">
        <dgm:presLayoutVars>
          <dgm:bulletEnabled val="1"/>
        </dgm:presLayoutVars>
      </dgm:prSet>
      <dgm:spPr/>
      <dgm:t>
        <a:bodyPr/>
        <a:lstStyle/>
        <a:p>
          <a:endParaRPr lang="zh-CN" altLang="en-US"/>
        </a:p>
      </dgm:t>
    </dgm:pt>
    <dgm:pt modelId="{3D9553E2-49DE-465C-8AD0-DA3840BBA3A3}" type="pres">
      <dgm:prSet presAssocID="{0E23E72A-2D24-4BE5-84B9-0DD25CE1D312}" presName="root" presStyleCnt="0"/>
      <dgm:spPr/>
      <dgm:t>
        <a:bodyPr/>
        <a:lstStyle/>
        <a:p>
          <a:endParaRPr lang="zh-CN" altLang="en-US"/>
        </a:p>
      </dgm:t>
    </dgm:pt>
    <dgm:pt modelId="{AB6E90C7-118A-407E-8580-D4D5AA99AFF2}" type="pres">
      <dgm:prSet presAssocID="{0E23E72A-2D24-4BE5-84B9-0DD25CE1D312}" presName="rootComposite" presStyleCnt="0"/>
      <dgm:spPr/>
      <dgm:t>
        <a:bodyPr/>
        <a:lstStyle/>
        <a:p>
          <a:endParaRPr lang="zh-CN" altLang="en-US"/>
        </a:p>
      </dgm:t>
    </dgm:pt>
    <dgm:pt modelId="{61E7FD39-747C-47D4-9203-FB53DDA4883B}" type="pres">
      <dgm:prSet presAssocID="{0E23E72A-2D24-4BE5-84B9-0DD25CE1D312}" presName="rootText" presStyleLbl="node1" presStyleIdx="1" presStyleCnt="4"/>
      <dgm:spPr/>
      <dgm:t>
        <a:bodyPr/>
        <a:lstStyle/>
        <a:p>
          <a:endParaRPr lang="zh-CN" altLang="en-US"/>
        </a:p>
      </dgm:t>
    </dgm:pt>
    <dgm:pt modelId="{111E0B8F-5BB6-4669-B436-9825BDE5AD36}" type="pres">
      <dgm:prSet presAssocID="{0E23E72A-2D24-4BE5-84B9-0DD25CE1D312}" presName="rootConnector" presStyleLbl="node1" presStyleIdx="1" presStyleCnt="4"/>
      <dgm:spPr/>
      <dgm:t>
        <a:bodyPr/>
        <a:lstStyle/>
        <a:p>
          <a:endParaRPr lang="zh-CN" altLang="en-US"/>
        </a:p>
      </dgm:t>
    </dgm:pt>
    <dgm:pt modelId="{EE005383-F6D9-4507-9ACA-117A7F106268}" type="pres">
      <dgm:prSet presAssocID="{0E23E72A-2D24-4BE5-84B9-0DD25CE1D312}" presName="childShape" presStyleCnt="0"/>
      <dgm:spPr/>
      <dgm:t>
        <a:bodyPr/>
        <a:lstStyle/>
        <a:p>
          <a:endParaRPr lang="zh-CN" altLang="en-US"/>
        </a:p>
      </dgm:t>
    </dgm:pt>
    <dgm:pt modelId="{C95F22E5-4963-46CC-B02A-91EA4DCE52AC}" type="pres">
      <dgm:prSet presAssocID="{AD1C3984-696D-4AF7-8A9C-433603F1EF44}" presName="Name13" presStyleLbl="parChTrans1D2" presStyleIdx="2" presStyleCnt="10"/>
      <dgm:spPr/>
      <dgm:t>
        <a:bodyPr/>
        <a:lstStyle/>
        <a:p>
          <a:endParaRPr lang="zh-CN" altLang="en-US"/>
        </a:p>
      </dgm:t>
    </dgm:pt>
    <dgm:pt modelId="{391E2C7C-15F7-410A-9A02-7EEE8497EA52}" type="pres">
      <dgm:prSet presAssocID="{C08D5DDF-B726-49F9-A715-1385B2976C1C}" presName="childText" presStyleLbl="bgAcc1" presStyleIdx="2" presStyleCnt="10">
        <dgm:presLayoutVars>
          <dgm:bulletEnabled val="1"/>
        </dgm:presLayoutVars>
      </dgm:prSet>
      <dgm:spPr/>
      <dgm:t>
        <a:bodyPr/>
        <a:lstStyle/>
        <a:p>
          <a:endParaRPr lang="zh-CN" altLang="en-US"/>
        </a:p>
      </dgm:t>
    </dgm:pt>
    <dgm:pt modelId="{2BF38B59-488E-47E3-A747-936365C70761}" type="pres">
      <dgm:prSet presAssocID="{D11A8AA7-C7D9-480A-8E32-A0DB194E8FA8}" presName="Name13" presStyleLbl="parChTrans1D2" presStyleIdx="3" presStyleCnt="10"/>
      <dgm:spPr/>
      <dgm:t>
        <a:bodyPr/>
        <a:lstStyle/>
        <a:p>
          <a:endParaRPr lang="zh-CN" altLang="en-US"/>
        </a:p>
      </dgm:t>
    </dgm:pt>
    <dgm:pt modelId="{342BDDC9-D1D2-4668-9015-870373F08698}" type="pres">
      <dgm:prSet presAssocID="{8D8C68CD-B55F-4FE8-9423-B916D6496EB8}" presName="childText" presStyleLbl="bgAcc1" presStyleIdx="3" presStyleCnt="10">
        <dgm:presLayoutVars>
          <dgm:bulletEnabled val="1"/>
        </dgm:presLayoutVars>
      </dgm:prSet>
      <dgm:spPr/>
      <dgm:t>
        <a:bodyPr/>
        <a:lstStyle/>
        <a:p>
          <a:endParaRPr lang="zh-CN" altLang="en-US"/>
        </a:p>
      </dgm:t>
    </dgm:pt>
    <dgm:pt modelId="{3755BA25-6EA9-4181-AC0B-65D89123C76A}" type="pres">
      <dgm:prSet presAssocID="{989C349C-3C56-4C1D-B56E-24FBEE3DD5BC}" presName="Name13" presStyleLbl="parChTrans1D2" presStyleIdx="4" presStyleCnt="10"/>
      <dgm:spPr/>
      <dgm:t>
        <a:bodyPr/>
        <a:lstStyle/>
        <a:p>
          <a:endParaRPr lang="zh-CN" altLang="en-US"/>
        </a:p>
      </dgm:t>
    </dgm:pt>
    <dgm:pt modelId="{52C64750-EDA5-48D6-AF28-782AA6653650}" type="pres">
      <dgm:prSet presAssocID="{9C57BF76-0298-4F3B-A763-80927E300E05}" presName="childText" presStyleLbl="bgAcc1" presStyleIdx="4" presStyleCnt="10">
        <dgm:presLayoutVars>
          <dgm:bulletEnabled val="1"/>
        </dgm:presLayoutVars>
      </dgm:prSet>
      <dgm:spPr/>
      <dgm:t>
        <a:bodyPr/>
        <a:lstStyle/>
        <a:p>
          <a:endParaRPr lang="zh-CN" altLang="en-US"/>
        </a:p>
      </dgm:t>
    </dgm:pt>
    <dgm:pt modelId="{9E20899A-455C-4626-B65F-099439A73E5D}" type="pres">
      <dgm:prSet presAssocID="{4F6B0074-04FA-4609-89FB-7B0884CBFE03}" presName="root" presStyleCnt="0"/>
      <dgm:spPr/>
      <dgm:t>
        <a:bodyPr/>
        <a:lstStyle/>
        <a:p>
          <a:endParaRPr lang="zh-CN" altLang="en-US"/>
        </a:p>
      </dgm:t>
    </dgm:pt>
    <dgm:pt modelId="{023ACBD1-2E62-4311-ADCE-D877F9FEB2FF}" type="pres">
      <dgm:prSet presAssocID="{4F6B0074-04FA-4609-89FB-7B0884CBFE03}" presName="rootComposite" presStyleCnt="0"/>
      <dgm:spPr/>
      <dgm:t>
        <a:bodyPr/>
        <a:lstStyle/>
        <a:p>
          <a:endParaRPr lang="zh-CN" altLang="en-US"/>
        </a:p>
      </dgm:t>
    </dgm:pt>
    <dgm:pt modelId="{294FDF53-172C-482B-8B94-5FAD63FEE341}" type="pres">
      <dgm:prSet presAssocID="{4F6B0074-04FA-4609-89FB-7B0884CBFE03}" presName="rootText" presStyleLbl="node1" presStyleIdx="2" presStyleCnt="4"/>
      <dgm:spPr/>
      <dgm:t>
        <a:bodyPr/>
        <a:lstStyle/>
        <a:p>
          <a:endParaRPr lang="zh-CN" altLang="en-US"/>
        </a:p>
      </dgm:t>
    </dgm:pt>
    <dgm:pt modelId="{810FE40C-0CEA-475A-8460-C60D754003D1}" type="pres">
      <dgm:prSet presAssocID="{4F6B0074-04FA-4609-89FB-7B0884CBFE03}" presName="rootConnector" presStyleLbl="node1" presStyleIdx="2" presStyleCnt="4"/>
      <dgm:spPr/>
      <dgm:t>
        <a:bodyPr/>
        <a:lstStyle/>
        <a:p>
          <a:endParaRPr lang="zh-CN" altLang="en-US"/>
        </a:p>
      </dgm:t>
    </dgm:pt>
    <dgm:pt modelId="{2B65587A-1244-4342-A200-7DBA1A412C25}" type="pres">
      <dgm:prSet presAssocID="{4F6B0074-04FA-4609-89FB-7B0884CBFE03}" presName="childShape" presStyleCnt="0"/>
      <dgm:spPr/>
      <dgm:t>
        <a:bodyPr/>
        <a:lstStyle/>
        <a:p>
          <a:endParaRPr lang="zh-CN" altLang="en-US"/>
        </a:p>
      </dgm:t>
    </dgm:pt>
    <dgm:pt modelId="{3252D93D-74FE-4666-8195-F0667A93475D}" type="pres">
      <dgm:prSet presAssocID="{7C63F15F-3D6D-4D04-B0D6-9319E5EAB2F3}" presName="Name13" presStyleLbl="parChTrans1D2" presStyleIdx="5" presStyleCnt="10"/>
      <dgm:spPr/>
      <dgm:t>
        <a:bodyPr/>
        <a:lstStyle/>
        <a:p>
          <a:endParaRPr lang="zh-CN" altLang="en-US"/>
        </a:p>
      </dgm:t>
    </dgm:pt>
    <dgm:pt modelId="{7DB09BD3-54CC-488A-BC85-C91BFE14AD54}" type="pres">
      <dgm:prSet presAssocID="{9BB2E230-82B4-41D2-8ECB-E7C77DEC82A4}" presName="childText" presStyleLbl="bgAcc1" presStyleIdx="5" presStyleCnt="10">
        <dgm:presLayoutVars>
          <dgm:bulletEnabled val="1"/>
        </dgm:presLayoutVars>
      </dgm:prSet>
      <dgm:spPr/>
      <dgm:t>
        <a:bodyPr/>
        <a:lstStyle/>
        <a:p>
          <a:endParaRPr lang="zh-CN" altLang="en-US"/>
        </a:p>
      </dgm:t>
    </dgm:pt>
    <dgm:pt modelId="{9069D9DE-E5CC-421A-A0CB-6E50D7983AB1}" type="pres">
      <dgm:prSet presAssocID="{3011F6D5-AE06-42FC-AD27-79446BFD90B0}" presName="Name13" presStyleLbl="parChTrans1D2" presStyleIdx="6" presStyleCnt="10"/>
      <dgm:spPr/>
      <dgm:t>
        <a:bodyPr/>
        <a:lstStyle/>
        <a:p>
          <a:endParaRPr lang="zh-CN" altLang="en-US"/>
        </a:p>
      </dgm:t>
    </dgm:pt>
    <dgm:pt modelId="{E81B036E-80C5-4762-9B58-3E7E6A727615}" type="pres">
      <dgm:prSet presAssocID="{64036217-8BA7-4DC2-8D47-B825326CEC5B}" presName="childText" presStyleLbl="bgAcc1" presStyleIdx="6" presStyleCnt="10">
        <dgm:presLayoutVars>
          <dgm:bulletEnabled val="1"/>
        </dgm:presLayoutVars>
      </dgm:prSet>
      <dgm:spPr/>
      <dgm:t>
        <a:bodyPr/>
        <a:lstStyle/>
        <a:p>
          <a:endParaRPr lang="zh-CN" altLang="en-US"/>
        </a:p>
      </dgm:t>
    </dgm:pt>
    <dgm:pt modelId="{67DB8F41-52D5-47DB-921C-66F3AB8E9AE2}" type="pres">
      <dgm:prSet presAssocID="{8C270419-C9D6-42CF-9B18-3A76D429729E}" presName="Name13" presStyleLbl="parChTrans1D2" presStyleIdx="7" presStyleCnt="10"/>
      <dgm:spPr/>
      <dgm:t>
        <a:bodyPr/>
        <a:lstStyle/>
        <a:p>
          <a:endParaRPr lang="zh-CN" altLang="en-US"/>
        </a:p>
      </dgm:t>
    </dgm:pt>
    <dgm:pt modelId="{9A743865-289D-4A8E-B890-8DC5476069CC}" type="pres">
      <dgm:prSet presAssocID="{B6F0D1D6-5A8A-4380-81C0-1DC5C292A453}" presName="childText" presStyleLbl="bgAcc1" presStyleIdx="7" presStyleCnt="10">
        <dgm:presLayoutVars>
          <dgm:bulletEnabled val="1"/>
        </dgm:presLayoutVars>
      </dgm:prSet>
      <dgm:spPr/>
      <dgm:t>
        <a:bodyPr/>
        <a:lstStyle/>
        <a:p>
          <a:endParaRPr lang="zh-CN" altLang="en-US"/>
        </a:p>
      </dgm:t>
    </dgm:pt>
    <dgm:pt modelId="{DB831265-3EBC-4021-A4D9-67DB2D98E46F}" type="pres">
      <dgm:prSet presAssocID="{BDC87E10-A96F-46D0-AB55-97CFCDEAC2B0}" presName="root" presStyleCnt="0"/>
      <dgm:spPr/>
      <dgm:t>
        <a:bodyPr/>
        <a:lstStyle/>
        <a:p>
          <a:endParaRPr lang="zh-CN" altLang="en-US"/>
        </a:p>
      </dgm:t>
    </dgm:pt>
    <dgm:pt modelId="{58EB9F8C-FEA1-4AD5-8EA6-08A8AAD33D58}" type="pres">
      <dgm:prSet presAssocID="{BDC87E10-A96F-46D0-AB55-97CFCDEAC2B0}" presName="rootComposite" presStyleCnt="0"/>
      <dgm:spPr/>
      <dgm:t>
        <a:bodyPr/>
        <a:lstStyle/>
        <a:p>
          <a:endParaRPr lang="zh-CN" altLang="en-US"/>
        </a:p>
      </dgm:t>
    </dgm:pt>
    <dgm:pt modelId="{3D902183-42FF-4070-A4CC-DCE7C099441D}" type="pres">
      <dgm:prSet presAssocID="{BDC87E10-A96F-46D0-AB55-97CFCDEAC2B0}" presName="rootText" presStyleLbl="node1" presStyleIdx="3" presStyleCnt="4"/>
      <dgm:spPr/>
      <dgm:t>
        <a:bodyPr/>
        <a:lstStyle/>
        <a:p>
          <a:endParaRPr lang="zh-CN" altLang="en-US"/>
        </a:p>
      </dgm:t>
    </dgm:pt>
    <dgm:pt modelId="{F5A006C9-5D05-4AA5-BEC1-344224AC6E1F}" type="pres">
      <dgm:prSet presAssocID="{BDC87E10-A96F-46D0-AB55-97CFCDEAC2B0}" presName="rootConnector" presStyleLbl="node1" presStyleIdx="3" presStyleCnt="4"/>
      <dgm:spPr/>
      <dgm:t>
        <a:bodyPr/>
        <a:lstStyle/>
        <a:p>
          <a:endParaRPr lang="zh-CN" altLang="en-US"/>
        </a:p>
      </dgm:t>
    </dgm:pt>
    <dgm:pt modelId="{26F2A91D-7960-44EA-A7C5-D77DA34BBFF4}" type="pres">
      <dgm:prSet presAssocID="{BDC87E10-A96F-46D0-AB55-97CFCDEAC2B0}" presName="childShape" presStyleCnt="0"/>
      <dgm:spPr/>
      <dgm:t>
        <a:bodyPr/>
        <a:lstStyle/>
        <a:p>
          <a:endParaRPr lang="zh-CN" altLang="en-US"/>
        </a:p>
      </dgm:t>
    </dgm:pt>
    <dgm:pt modelId="{407A51EE-AD2E-441B-83C6-A8381DABFD02}" type="pres">
      <dgm:prSet presAssocID="{4E0C3D4C-9F0A-4DEA-B206-024543073541}" presName="Name13" presStyleLbl="parChTrans1D2" presStyleIdx="8" presStyleCnt="10"/>
      <dgm:spPr/>
      <dgm:t>
        <a:bodyPr/>
        <a:lstStyle/>
        <a:p>
          <a:endParaRPr lang="zh-CN" altLang="en-US"/>
        </a:p>
      </dgm:t>
    </dgm:pt>
    <dgm:pt modelId="{D0897CFB-4662-4ACD-9796-A7F230AD93EA}" type="pres">
      <dgm:prSet presAssocID="{773ACA73-5CFF-47AE-9CE1-37B6CA73B526}" presName="childText" presStyleLbl="bgAcc1" presStyleIdx="8" presStyleCnt="10">
        <dgm:presLayoutVars>
          <dgm:bulletEnabled val="1"/>
        </dgm:presLayoutVars>
      </dgm:prSet>
      <dgm:spPr/>
      <dgm:t>
        <a:bodyPr/>
        <a:lstStyle/>
        <a:p>
          <a:endParaRPr lang="zh-CN" altLang="en-US"/>
        </a:p>
      </dgm:t>
    </dgm:pt>
    <dgm:pt modelId="{0E8B80E4-B547-43F7-A061-28218C825DEC}" type="pres">
      <dgm:prSet presAssocID="{9D41ADDE-F0B5-4131-8B24-FC928E16F53C}" presName="Name13" presStyleLbl="parChTrans1D2" presStyleIdx="9" presStyleCnt="10"/>
      <dgm:spPr/>
      <dgm:t>
        <a:bodyPr/>
        <a:lstStyle/>
        <a:p>
          <a:endParaRPr lang="zh-CN" altLang="en-US"/>
        </a:p>
      </dgm:t>
    </dgm:pt>
    <dgm:pt modelId="{E9E97921-BE67-4809-AA2F-13172BC7637D}" type="pres">
      <dgm:prSet presAssocID="{3ED46DD6-4BE1-4D4E-B4B2-CF556ACB037C}" presName="childText" presStyleLbl="bgAcc1" presStyleIdx="9" presStyleCnt="10">
        <dgm:presLayoutVars>
          <dgm:bulletEnabled val="1"/>
        </dgm:presLayoutVars>
      </dgm:prSet>
      <dgm:spPr/>
      <dgm:t>
        <a:bodyPr/>
        <a:lstStyle/>
        <a:p>
          <a:endParaRPr lang="zh-CN" altLang="en-US"/>
        </a:p>
      </dgm:t>
    </dgm:pt>
  </dgm:ptLst>
  <dgm:cxnLst>
    <dgm:cxn modelId="{18B7E9B5-D1DC-4FB7-928E-EDAE28DF0723}" srcId="{0E23E72A-2D24-4BE5-84B9-0DD25CE1D312}" destId="{C08D5DDF-B726-49F9-A715-1385B2976C1C}" srcOrd="0" destOrd="0" parTransId="{AD1C3984-696D-4AF7-8A9C-433603F1EF44}" sibTransId="{A51FCE84-2695-4010-9AD1-EEA5A128385B}"/>
    <dgm:cxn modelId="{4970DCDF-1FBD-4AF8-A51A-2830F5E0987C}" srcId="{E37CDA70-1F53-4829-8849-3B34E70A346D}" destId="{C098AE25-105F-40CA-A233-94D20069FF21}" srcOrd="1" destOrd="0" parTransId="{D7A5BE3F-DB44-401C-9EE4-F2C38390B8DA}" sibTransId="{BC3B6B43-5208-4DB8-ACA0-B5AD8100209A}"/>
    <dgm:cxn modelId="{69140A71-5081-46EF-A786-E31E6BCE2ABC}" srcId="{0E23E72A-2D24-4BE5-84B9-0DD25CE1D312}" destId="{8D8C68CD-B55F-4FE8-9423-B916D6496EB8}" srcOrd="1" destOrd="0" parTransId="{D11A8AA7-C7D9-480A-8E32-A0DB194E8FA8}" sibTransId="{68DE2DA3-F14A-419B-A434-EC1234D7C88A}"/>
    <dgm:cxn modelId="{EC90BC34-0762-4E6F-BD6B-43E21317F24D}" type="presOf" srcId="{D11A8AA7-C7D9-480A-8E32-A0DB194E8FA8}" destId="{2BF38B59-488E-47E3-A747-936365C70761}" srcOrd="0" destOrd="0" presId="urn:microsoft.com/office/officeart/2005/8/layout/hierarchy3"/>
    <dgm:cxn modelId="{C04704AD-E1EB-4E29-9ABC-4D5035F6E86A}" srcId="{0E23E72A-2D24-4BE5-84B9-0DD25CE1D312}" destId="{9C57BF76-0298-4F3B-A763-80927E300E05}" srcOrd="2" destOrd="0" parTransId="{989C349C-3C56-4C1D-B56E-24FBEE3DD5BC}" sibTransId="{CD6796EC-0451-462F-B686-716F71DEE7CA}"/>
    <dgm:cxn modelId="{49E09421-C8E3-4C68-BC51-45918195140D}" type="presOf" srcId="{1AD0FA60-F684-4B7B-87F4-0D33A5D80941}" destId="{634FC122-0172-464A-8957-3B87521E091E}" srcOrd="0" destOrd="0" presId="urn:microsoft.com/office/officeart/2005/8/layout/hierarchy3"/>
    <dgm:cxn modelId="{CDEB5A18-F226-46FC-8739-D1FFFA7092A9}" type="presOf" srcId="{4F6B0074-04FA-4609-89FB-7B0884CBFE03}" destId="{810FE40C-0CEA-475A-8460-C60D754003D1}" srcOrd="1" destOrd="0" presId="urn:microsoft.com/office/officeart/2005/8/layout/hierarchy3"/>
    <dgm:cxn modelId="{589D9EAA-A40D-4541-8DA1-7D82A0698C90}" srcId="{4F6B0074-04FA-4609-89FB-7B0884CBFE03}" destId="{B6F0D1D6-5A8A-4380-81C0-1DC5C292A453}" srcOrd="2" destOrd="0" parTransId="{8C270419-C9D6-42CF-9B18-3A76D429729E}" sibTransId="{0CCE9CC1-B3E0-4AA1-9F17-DC4D188158ED}"/>
    <dgm:cxn modelId="{0BB403EC-B98C-4DB2-B187-0C43AEE1CBD6}" srcId="{E37CDA70-1F53-4829-8849-3B34E70A346D}" destId="{1AD0FA60-F684-4B7B-87F4-0D33A5D80941}" srcOrd="0" destOrd="0" parTransId="{D113EB3E-393C-4050-992A-B8C710C76541}" sibTransId="{61D6EE1D-133E-4479-9B97-7831697A03EA}"/>
    <dgm:cxn modelId="{60110377-A6AB-4F88-A1CB-1CB385C82028}" type="presOf" srcId="{D113EB3E-393C-4050-992A-B8C710C76541}" destId="{DE494734-4CF0-4876-969C-AFEF75D0B32F}" srcOrd="0" destOrd="0" presId="urn:microsoft.com/office/officeart/2005/8/layout/hierarchy3"/>
    <dgm:cxn modelId="{C153D1B0-3306-44F9-93F9-E045EE2AE0F7}" type="presOf" srcId="{E37CDA70-1F53-4829-8849-3B34E70A346D}" destId="{BBA0FBE9-FAEC-4703-8AEF-9AD49946A76D}" srcOrd="0" destOrd="0" presId="urn:microsoft.com/office/officeart/2005/8/layout/hierarchy3"/>
    <dgm:cxn modelId="{F55C41EC-B564-4017-A9AD-9742EB5CCED3}" srcId="{BDC87E10-A96F-46D0-AB55-97CFCDEAC2B0}" destId="{3ED46DD6-4BE1-4D4E-B4B2-CF556ACB037C}" srcOrd="1" destOrd="0" parTransId="{9D41ADDE-F0B5-4131-8B24-FC928E16F53C}" sibTransId="{1FB00570-4967-44F6-BF52-0654A991C81C}"/>
    <dgm:cxn modelId="{01EBB7B2-DF0E-401F-BFB8-569859FB8C8D}" type="presOf" srcId="{3011F6D5-AE06-42FC-AD27-79446BFD90B0}" destId="{9069D9DE-E5CC-421A-A0CB-6E50D7983AB1}" srcOrd="0" destOrd="0" presId="urn:microsoft.com/office/officeart/2005/8/layout/hierarchy3"/>
    <dgm:cxn modelId="{36D9898F-E58E-4CEE-939E-7A676EE9708C}" srcId="{4F6B0074-04FA-4609-89FB-7B0884CBFE03}" destId="{9BB2E230-82B4-41D2-8ECB-E7C77DEC82A4}" srcOrd="0" destOrd="0" parTransId="{7C63F15F-3D6D-4D04-B0D6-9319E5EAB2F3}" sibTransId="{FEC7FC36-03C2-4268-9DFE-5D485D179C3A}"/>
    <dgm:cxn modelId="{9EDAAE40-89A7-4BBD-96C0-DE520DE1E4C5}" type="presOf" srcId="{9D41ADDE-F0B5-4131-8B24-FC928E16F53C}" destId="{0E8B80E4-B547-43F7-A061-28218C825DEC}" srcOrd="0" destOrd="0" presId="urn:microsoft.com/office/officeart/2005/8/layout/hierarchy3"/>
    <dgm:cxn modelId="{10ED5C61-40A4-4F03-A31F-28022FC14252}" type="presOf" srcId="{BDC87E10-A96F-46D0-AB55-97CFCDEAC2B0}" destId="{F5A006C9-5D05-4AA5-BEC1-344224AC6E1F}" srcOrd="1" destOrd="0" presId="urn:microsoft.com/office/officeart/2005/8/layout/hierarchy3"/>
    <dgm:cxn modelId="{C5C7465A-4606-499C-B29A-9B48F8562041}" srcId="{98FAF850-C645-4585-92D4-F76AA06801B7}" destId="{4F6B0074-04FA-4609-89FB-7B0884CBFE03}" srcOrd="2" destOrd="0" parTransId="{FF00269B-607F-4210-A48D-BBE689CEA7FA}" sibTransId="{F01AE9E5-8EAA-4B57-BB6B-EDD9AB2CCC1C}"/>
    <dgm:cxn modelId="{A12F4B96-28B3-4170-9AC1-BE99DD47FE0A}" type="presOf" srcId="{3ED46DD6-4BE1-4D4E-B4B2-CF556ACB037C}" destId="{E9E97921-BE67-4809-AA2F-13172BC7637D}" srcOrd="0" destOrd="0" presId="urn:microsoft.com/office/officeart/2005/8/layout/hierarchy3"/>
    <dgm:cxn modelId="{20CCE031-CF14-4618-8D84-5AF7A9B0EA86}" type="presOf" srcId="{8C270419-C9D6-42CF-9B18-3A76D429729E}" destId="{67DB8F41-52D5-47DB-921C-66F3AB8E9AE2}" srcOrd="0" destOrd="0" presId="urn:microsoft.com/office/officeart/2005/8/layout/hierarchy3"/>
    <dgm:cxn modelId="{2D9F6AD9-9CD3-433E-B0D5-0DA251EC240D}" type="presOf" srcId="{64036217-8BA7-4DC2-8D47-B825326CEC5B}" destId="{E81B036E-80C5-4762-9B58-3E7E6A727615}" srcOrd="0" destOrd="0" presId="urn:microsoft.com/office/officeart/2005/8/layout/hierarchy3"/>
    <dgm:cxn modelId="{BE4EDB75-3F2E-46D8-AD25-1E12256184E7}" srcId="{98FAF850-C645-4585-92D4-F76AA06801B7}" destId="{BDC87E10-A96F-46D0-AB55-97CFCDEAC2B0}" srcOrd="3" destOrd="0" parTransId="{F89854D5-48F2-4A2A-B240-7A5BAC419B64}" sibTransId="{F41B6C0D-DF49-47F7-9608-B69AA7E5C116}"/>
    <dgm:cxn modelId="{373631A6-CCF9-44A7-ADF9-6A146B754E92}" type="presOf" srcId="{989C349C-3C56-4C1D-B56E-24FBEE3DD5BC}" destId="{3755BA25-6EA9-4181-AC0B-65D89123C76A}" srcOrd="0" destOrd="0" presId="urn:microsoft.com/office/officeart/2005/8/layout/hierarchy3"/>
    <dgm:cxn modelId="{53595E4A-6F89-4EC5-B5FC-F3D320AF24C3}" type="presOf" srcId="{8D8C68CD-B55F-4FE8-9423-B916D6496EB8}" destId="{342BDDC9-D1D2-4668-9015-870373F08698}" srcOrd="0" destOrd="0" presId="urn:microsoft.com/office/officeart/2005/8/layout/hierarchy3"/>
    <dgm:cxn modelId="{72A9A796-E528-465F-BF5E-6C6974403404}" type="presOf" srcId="{98FAF850-C645-4585-92D4-F76AA06801B7}" destId="{16C10F3F-5614-4A83-96C2-5C2A417918D2}" srcOrd="0" destOrd="0" presId="urn:microsoft.com/office/officeart/2005/8/layout/hierarchy3"/>
    <dgm:cxn modelId="{1F19BB26-ECE2-4FB2-9616-43B8C57C199E}" type="presOf" srcId="{9C57BF76-0298-4F3B-A763-80927E300E05}" destId="{52C64750-EDA5-48D6-AF28-782AA6653650}" srcOrd="0" destOrd="0" presId="urn:microsoft.com/office/officeart/2005/8/layout/hierarchy3"/>
    <dgm:cxn modelId="{E23E37D1-7FA7-46B5-8ADE-B94FDA4BDFB7}" srcId="{98FAF850-C645-4585-92D4-F76AA06801B7}" destId="{0E23E72A-2D24-4BE5-84B9-0DD25CE1D312}" srcOrd="1" destOrd="0" parTransId="{6420FC55-1C57-4BB0-AA9F-04EB2E0629CB}" sibTransId="{9930DCA2-2E04-4FD0-B089-BCB2B9AB3108}"/>
    <dgm:cxn modelId="{F3C27960-9424-4F24-A47E-97C19009C6BC}" type="presOf" srcId="{0E23E72A-2D24-4BE5-84B9-0DD25CE1D312}" destId="{61E7FD39-747C-47D4-9203-FB53DDA4883B}" srcOrd="0" destOrd="0" presId="urn:microsoft.com/office/officeart/2005/8/layout/hierarchy3"/>
    <dgm:cxn modelId="{2E72D8A4-5598-4A80-8F89-4FBC83954CBE}" type="presOf" srcId="{C098AE25-105F-40CA-A233-94D20069FF21}" destId="{B3F64192-8DC5-44DF-895D-E13F05DC38D5}" srcOrd="0" destOrd="0" presId="urn:microsoft.com/office/officeart/2005/8/layout/hierarchy3"/>
    <dgm:cxn modelId="{1A41CC49-28EE-4754-B4A9-33E1FE202FA0}" srcId="{98FAF850-C645-4585-92D4-F76AA06801B7}" destId="{E37CDA70-1F53-4829-8849-3B34E70A346D}" srcOrd="0" destOrd="0" parTransId="{94518487-7823-40A1-A432-F74F58702637}" sibTransId="{FFA60704-18D5-4636-AF92-71A6B7F0D5D8}"/>
    <dgm:cxn modelId="{E8FE5537-0A26-4CB2-B579-FA2345CE2A99}" type="presOf" srcId="{0E23E72A-2D24-4BE5-84B9-0DD25CE1D312}" destId="{111E0B8F-5BB6-4669-B436-9825BDE5AD36}" srcOrd="1" destOrd="0" presId="urn:microsoft.com/office/officeart/2005/8/layout/hierarchy3"/>
    <dgm:cxn modelId="{249AF880-BB98-4D02-81E6-08D557936694}" type="presOf" srcId="{BDC87E10-A96F-46D0-AB55-97CFCDEAC2B0}" destId="{3D902183-42FF-4070-A4CC-DCE7C099441D}" srcOrd="0" destOrd="0" presId="urn:microsoft.com/office/officeart/2005/8/layout/hierarchy3"/>
    <dgm:cxn modelId="{C3AAACD3-9802-44D3-91BE-DD8E01047FC3}" type="presOf" srcId="{C08D5DDF-B726-49F9-A715-1385B2976C1C}" destId="{391E2C7C-15F7-410A-9A02-7EEE8497EA52}" srcOrd="0" destOrd="0" presId="urn:microsoft.com/office/officeart/2005/8/layout/hierarchy3"/>
    <dgm:cxn modelId="{9EA37CAD-D8D5-48FE-8DDD-E0AD0D07CEA7}" type="presOf" srcId="{9BB2E230-82B4-41D2-8ECB-E7C77DEC82A4}" destId="{7DB09BD3-54CC-488A-BC85-C91BFE14AD54}" srcOrd="0" destOrd="0" presId="urn:microsoft.com/office/officeart/2005/8/layout/hierarchy3"/>
    <dgm:cxn modelId="{0DB0F101-576E-406C-A398-7238D5D8B266}" type="presOf" srcId="{773ACA73-5CFF-47AE-9CE1-37B6CA73B526}" destId="{D0897CFB-4662-4ACD-9796-A7F230AD93EA}" srcOrd="0" destOrd="0" presId="urn:microsoft.com/office/officeart/2005/8/layout/hierarchy3"/>
    <dgm:cxn modelId="{F8604D50-42A4-47DF-ADE8-4E256E36D35D}" type="presOf" srcId="{7C63F15F-3D6D-4D04-B0D6-9319E5EAB2F3}" destId="{3252D93D-74FE-4666-8195-F0667A93475D}" srcOrd="0" destOrd="0" presId="urn:microsoft.com/office/officeart/2005/8/layout/hierarchy3"/>
    <dgm:cxn modelId="{1E82B261-60F9-4FAD-988F-53CFC2D0B54B}" type="presOf" srcId="{B6F0D1D6-5A8A-4380-81C0-1DC5C292A453}" destId="{9A743865-289D-4A8E-B890-8DC5476069CC}" srcOrd="0" destOrd="0" presId="urn:microsoft.com/office/officeart/2005/8/layout/hierarchy3"/>
    <dgm:cxn modelId="{2F770187-D195-42B2-BB18-7C14CDDEA223}" type="presOf" srcId="{4E0C3D4C-9F0A-4DEA-B206-024543073541}" destId="{407A51EE-AD2E-441B-83C6-A8381DABFD02}" srcOrd="0" destOrd="0" presId="urn:microsoft.com/office/officeart/2005/8/layout/hierarchy3"/>
    <dgm:cxn modelId="{A2F2032A-CB2D-41A7-AACA-D627F2D3169D}" type="presOf" srcId="{4F6B0074-04FA-4609-89FB-7B0884CBFE03}" destId="{294FDF53-172C-482B-8B94-5FAD63FEE341}" srcOrd="0" destOrd="0" presId="urn:microsoft.com/office/officeart/2005/8/layout/hierarchy3"/>
    <dgm:cxn modelId="{F946DF89-9CA0-4944-938F-DA57BCBA9027}" type="presOf" srcId="{AD1C3984-696D-4AF7-8A9C-433603F1EF44}" destId="{C95F22E5-4963-46CC-B02A-91EA4DCE52AC}" srcOrd="0" destOrd="0" presId="urn:microsoft.com/office/officeart/2005/8/layout/hierarchy3"/>
    <dgm:cxn modelId="{9EB87385-8507-47DA-B386-B043F48D93DC}" srcId="{4F6B0074-04FA-4609-89FB-7B0884CBFE03}" destId="{64036217-8BA7-4DC2-8D47-B825326CEC5B}" srcOrd="1" destOrd="0" parTransId="{3011F6D5-AE06-42FC-AD27-79446BFD90B0}" sibTransId="{3B542CAC-E86F-4498-B519-35C12A26AEEA}"/>
    <dgm:cxn modelId="{AC2829A8-B389-4F85-94A2-6FAB4860EAE0}" type="presOf" srcId="{D7A5BE3F-DB44-401C-9EE4-F2C38390B8DA}" destId="{9C913A4D-D3ED-401F-BB00-B35CF4E16575}" srcOrd="0" destOrd="0" presId="urn:microsoft.com/office/officeart/2005/8/layout/hierarchy3"/>
    <dgm:cxn modelId="{06B5CD25-3D04-4505-ACCA-609BB84B0F3B}" type="presOf" srcId="{E37CDA70-1F53-4829-8849-3B34E70A346D}" destId="{B9455646-E234-44C6-98C2-ABE66C3A78AE}" srcOrd="1" destOrd="0" presId="urn:microsoft.com/office/officeart/2005/8/layout/hierarchy3"/>
    <dgm:cxn modelId="{C8F9C815-09E0-474D-B98F-749E2154AA1E}" srcId="{BDC87E10-A96F-46D0-AB55-97CFCDEAC2B0}" destId="{773ACA73-5CFF-47AE-9CE1-37B6CA73B526}" srcOrd="0" destOrd="0" parTransId="{4E0C3D4C-9F0A-4DEA-B206-024543073541}" sibTransId="{D371A7D0-E5A2-43EA-BC2F-DC2973C529D6}"/>
    <dgm:cxn modelId="{F2D643F7-E711-4ADA-B90A-ABFD0BD1F7EB}" type="presParOf" srcId="{16C10F3F-5614-4A83-96C2-5C2A417918D2}" destId="{D8F2FEA3-C55E-4A84-937C-BCA8058E98CC}" srcOrd="0" destOrd="0" presId="urn:microsoft.com/office/officeart/2005/8/layout/hierarchy3"/>
    <dgm:cxn modelId="{29A1AF20-69E8-468A-8937-B2F02F9AFF4A}" type="presParOf" srcId="{D8F2FEA3-C55E-4A84-937C-BCA8058E98CC}" destId="{20D72CE8-79C5-4F98-9993-605290CF6277}" srcOrd="0" destOrd="0" presId="urn:microsoft.com/office/officeart/2005/8/layout/hierarchy3"/>
    <dgm:cxn modelId="{59217757-AB5B-489C-B7C6-E35C38D69F14}" type="presParOf" srcId="{20D72CE8-79C5-4F98-9993-605290CF6277}" destId="{BBA0FBE9-FAEC-4703-8AEF-9AD49946A76D}" srcOrd="0" destOrd="0" presId="urn:microsoft.com/office/officeart/2005/8/layout/hierarchy3"/>
    <dgm:cxn modelId="{E9FF3E65-F1BD-4261-8B13-39ADB33445D5}" type="presParOf" srcId="{20D72CE8-79C5-4F98-9993-605290CF6277}" destId="{B9455646-E234-44C6-98C2-ABE66C3A78AE}" srcOrd="1" destOrd="0" presId="urn:microsoft.com/office/officeart/2005/8/layout/hierarchy3"/>
    <dgm:cxn modelId="{83368B44-D88F-4638-91D2-8D54107A8A0C}" type="presParOf" srcId="{D8F2FEA3-C55E-4A84-937C-BCA8058E98CC}" destId="{E995592B-DD11-4804-B5CD-6FD2B3AE7706}" srcOrd="1" destOrd="0" presId="urn:microsoft.com/office/officeart/2005/8/layout/hierarchy3"/>
    <dgm:cxn modelId="{E458B097-B64D-44EB-9D39-DCFC25292CF2}" type="presParOf" srcId="{E995592B-DD11-4804-B5CD-6FD2B3AE7706}" destId="{DE494734-4CF0-4876-969C-AFEF75D0B32F}" srcOrd="0" destOrd="0" presId="urn:microsoft.com/office/officeart/2005/8/layout/hierarchy3"/>
    <dgm:cxn modelId="{B724C9A8-2A31-48F3-91DC-F711D361CB76}" type="presParOf" srcId="{E995592B-DD11-4804-B5CD-6FD2B3AE7706}" destId="{634FC122-0172-464A-8957-3B87521E091E}" srcOrd="1" destOrd="0" presId="urn:microsoft.com/office/officeart/2005/8/layout/hierarchy3"/>
    <dgm:cxn modelId="{B7CB248F-2209-419A-BD3B-6633246A0828}" type="presParOf" srcId="{E995592B-DD11-4804-B5CD-6FD2B3AE7706}" destId="{9C913A4D-D3ED-401F-BB00-B35CF4E16575}" srcOrd="2" destOrd="0" presId="urn:microsoft.com/office/officeart/2005/8/layout/hierarchy3"/>
    <dgm:cxn modelId="{DB26484F-6175-4F28-99A6-9EEB07963355}" type="presParOf" srcId="{E995592B-DD11-4804-B5CD-6FD2B3AE7706}" destId="{B3F64192-8DC5-44DF-895D-E13F05DC38D5}" srcOrd="3" destOrd="0" presId="urn:microsoft.com/office/officeart/2005/8/layout/hierarchy3"/>
    <dgm:cxn modelId="{F5A7AAED-2121-425D-B61A-273C6EBF4C4A}" type="presParOf" srcId="{16C10F3F-5614-4A83-96C2-5C2A417918D2}" destId="{3D9553E2-49DE-465C-8AD0-DA3840BBA3A3}" srcOrd="1" destOrd="0" presId="urn:microsoft.com/office/officeart/2005/8/layout/hierarchy3"/>
    <dgm:cxn modelId="{D21DC389-88F3-4FDE-980B-CF810C93A095}" type="presParOf" srcId="{3D9553E2-49DE-465C-8AD0-DA3840BBA3A3}" destId="{AB6E90C7-118A-407E-8580-D4D5AA99AFF2}" srcOrd="0" destOrd="0" presId="urn:microsoft.com/office/officeart/2005/8/layout/hierarchy3"/>
    <dgm:cxn modelId="{F650E643-81AC-4027-BDDC-CB281B1AD6DB}" type="presParOf" srcId="{AB6E90C7-118A-407E-8580-D4D5AA99AFF2}" destId="{61E7FD39-747C-47D4-9203-FB53DDA4883B}" srcOrd="0" destOrd="0" presId="urn:microsoft.com/office/officeart/2005/8/layout/hierarchy3"/>
    <dgm:cxn modelId="{F2613497-5E71-480B-AE00-5BCFC3787F89}" type="presParOf" srcId="{AB6E90C7-118A-407E-8580-D4D5AA99AFF2}" destId="{111E0B8F-5BB6-4669-B436-9825BDE5AD36}" srcOrd="1" destOrd="0" presId="urn:microsoft.com/office/officeart/2005/8/layout/hierarchy3"/>
    <dgm:cxn modelId="{3E5DF8BE-3BFC-44AA-981F-CE5DB76179CA}" type="presParOf" srcId="{3D9553E2-49DE-465C-8AD0-DA3840BBA3A3}" destId="{EE005383-F6D9-4507-9ACA-117A7F106268}" srcOrd="1" destOrd="0" presId="urn:microsoft.com/office/officeart/2005/8/layout/hierarchy3"/>
    <dgm:cxn modelId="{2920EDF8-9169-4F0F-97A0-645A87DBE1E3}" type="presParOf" srcId="{EE005383-F6D9-4507-9ACA-117A7F106268}" destId="{C95F22E5-4963-46CC-B02A-91EA4DCE52AC}" srcOrd="0" destOrd="0" presId="urn:microsoft.com/office/officeart/2005/8/layout/hierarchy3"/>
    <dgm:cxn modelId="{773180FC-CFB6-4CB3-830F-499F4136D57F}" type="presParOf" srcId="{EE005383-F6D9-4507-9ACA-117A7F106268}" destId="{391E2C7C-15F7-410A-9A02-7EEE8497EA52}" srcOrd="1" destOrd="0" presId="urn:microsoft.com/office/officeart/2005/8/layout/hierarchy3"/>
    <dgm:cxn modelId="{F8BB1717-BB57-4E14-AF66-42B36350F6EB}" type="presParOf" srcId="{EE005383-F6D9-4507-9ACA-117A7F106268}" destId="{2BF38B59-488E-47E3-A747-936365C70761}" srcOrd="2" destOrd="0" presId="urn:microsoft.com/office/officeart/2005/8/layout/hierarchy3"/>
    <dgm:cxn modelId="{3920C143-E5C8-43F2-B7AA-462DDA3C4B91}" type="presParOf" srcId="{EE005383-F6D9-4507-9ACA-117A7F106268}" destId="{342BDDC9-D1D2-4668-9015-870373F08698}" srcOrd="3" destOrd="0" presId="urn:microsoft.com/office/officeart/2005/8/layout/hierarchy3"/>
    <dgm:cxn modelId="{BD4D9565-BE74-4A74-A238-CB48C8A04126}" type="presParOf" srcId="{EE005383-F6D9-4507-9ACA-117A7F106268}" destId="{3755BA25-6EA9-4181-AC0B-65D89123C76A}" srcOrd="4" destOrd="0" presId="urn:microsoft.com/office/officeart/2005/8/layout/hierarchy3"/>
    <dgm:cxn modelId="{A88B73E3-B451-48E9-B5C0-56950DC089C3}" type="presParOf" srcId="{EE005383-F6D9-4507-9ACA-117A7F106268}" destId="{52C64750-EDA5-48D6-AF28-782AA6653650}" srcOrd="5" destOrd="0" presId="urn:microsoft.com/office/officeart/2005/8/layout/hierarchy3"/>
    <dgm:cxn modelId="{7CBCD214-95DA-46B7-95F8-056DBAF2885D}" type="presParOf" srcId="{16C10F3F-5614-4A83-96C2-5C2A417918D2}" destId="{9E20899A-455C-4626-B65F-099439A73E5D}" srcOrd="2" destOrd="0" presId="urn:microsoft.com/office/officeart/2005/8/layout/hierarchy3"/>
    <dgm:cxn modelId="{FEA414FD-AF41-4BA3-B9D3-7F3F259CBFC5}" type="presParOf" srcId="{9E20899A-455C-4626-B65F-099439A73E5D}" destId="{023ACBD1-2E62-4311-ADCE-D877F9FEB2FF}" srcOrd="0" destOrd="0" presId="urn:microsoft.com/office/officeart/2005/8/layout/hierarchy3"/>
    <dgm:cxn modelId="{6A01BFA0-24AA-48DA-9DD2-B46D888F129E}" type="presParOf" srcId="{023ACBD1-2E62-4311-ADCE-D877F9FEB2FF}" destId="{294FDF53-172C-482B-8B94-5FAD63FEE341}" srcOrd="0" destOrd="0" presId="urn:microsoft.com/office/officeart/2005/8/layout/hierarchy3"/>
    <dgm:cxn modelId="{4491A5BB-4ACA-467C-AF42-BDCB3E17D4C0}" type="presParOf" srcId="{023ACBD1-2E62-4311-ADCE-D877F9FEB2FF}" destId="{810FE40C-0CEA-475A-8460-C60D754003D1}" srcOrd="1" destOrd="0" presId="urn:microsoft.com/office/officeart/2005/8/layout/hierarchy3"/>
    <dgm:cxn modelId="{CFEC0F12-CBDC-4AC8-B0A8-356D946381F5}" type="presParOf" srcId="{9E20899A-455C-4626-B65F-099439A73E5D}" destId="{2B65587A-1244-4342-A200-7DBA1A412C25}" srcOrd="1" destOrd="0" presId="urn:microsoft.com/office/officeart/2005/8/layout/hierarchy3"/>
    <dgm:cxn modelId="{F29E87C9-EB9F-49DE-8B1A-3CE4CB1C5388}" type="presParOf" srcId="{2B65587A-1244-4342-A200-7DBA1A412C25}" destId="{3252D93D-74FE-4666-8195-F0667A93475D}" srcOrd="0" destOrd="0" presId="urn:microsoft.com/office/officeart/2005/8/layout/hierarchy3"/>
    <dgm:cxn modelId="{5C610451-403D-4892-AA54-D50FC70F56E9}" type="presParOf" srcId="{2B65587A-1244-4342-A200-7DBA1A412C25}" destId="{7DB09BD3-54CC-488A-BC85-C91BFE14AD54}" srcOrd="1" destOrd="0" presId="urn:microsoft.com/office/officeart/2005/8/layout/hierarchy3"/>
    <dgm:cxn modelId="{819FCC29-F4DD-43E2-A327-1F0C1612282C}" type="presParOf" srcId="{2B65587A-1244-4342-A200-7DBA1A412C25}" destId="{9069D9DE-E5CC-421A-A0CB-6E50D7983AB1}" srcOrd="2" destOrd="0" presId="urn:microsoft.com/office/officeart/2005/8/layout/hierarchy3"/>
    <dgm:cxn modelId="{587BACDF-2348-405B-84BC-31212BF3619D}" type="presParOf" srcId="{2B65587A-1244-4342-A200-7DBA1A412C25}" destId="{E81B036E-80C5-4762-9B58-3E7E6A727615}" srcOrd="3" destOrd="0" presId="urn:microsoft.com/office/officeart/2005/8/layout/hierarchy3"/>
    <dgm:cxn modelId="{A94E3622-50FD-491A-8847-F8F8E1F25D14}" type="presParOf" srcId="{2B65587A-1244-4342-A200-7DBA1A412C25}" destId="{67DB8F41-52D5-47DB-921C-66F3AB8E9AE2}" srcOrd="4" destOrd="0" presId="urn:microsoft.com/office/officeart/2005/8/layout/hierarchy3"/>
    <dgm:cxn modelId="{51499662-E561-4A5B-AAC7-B934926C169B}" type="presParOf" srcId="{2B65587A-1244-4342-A200-7DBA1A412C25}" destId="{9A743865-289D-4A8E-B890-8DC5476069CC}" srcOrd="5" destOrd="0" presId="urn:microsoft.com/office/officeart/2005/8/layout/hierarchy3"/>
    <dgm:cxn modelId="{AA850B08-7D07-4E5C-AF5B-E31B13C48B14}" type="presParOf" srcId="{16C10F3F-5614-4A83-96C2-5C2A417918D2}" destId="{DB831265-3EBC-4021-A4D9-67DB2D98E46F}" srcOrd="3" destOrd="0" presId="urn:microsoft.com/office/officeart/2005/8/layout/hierarchy3"/>
    <dgm:cxn modelId="{2327C80C-2BE1-4074-8A75-A15464998E16}" type="presParOf" srcId="{DB831265-3EBC-4021-A4D9-67DB2D98E46F}" destId="{58EB9F8C-FEA1-4AD5-8EA6-08A8AAD33D58}" srcOrd="0" destOrd="0" presId="urn:microsoft.com/office/officeart/2005/8/layout/hierarchy3"/>
    <dgm:cxn modelId="{433C563C-E523-4273-AD9F-2E83E8B2BECB}" type="presParOf" srcId="{58EB9F8C-FEA1-4AD5-8EA6-08A8AAD33D58}" destId="{3D902183-42FF-4070-A4CC-DCE7C099441D}" srcOrd="0" destOrd="0" presId="urn:microsoft.com/office/officeart/2005/8/layout/hierarchy3"/>
    <dgm:cxn modelId="{F33E2349-822E-4F8C-80A2-E41762AB6532}" type="presParOf" srcId="{58EB9F8C-FEA1-4AD5-8EA6-08A8AAD33D58}" destId="{F5A006C9-5D05-4AA5-BEC1-344224AC6E1F}" srcOrd="1" destOrd="0" presId="urn:microsoft.com/office/officeart/2005/8/layout/hierarchy3"/>
    <dgm:cxn modelId="{94F40F9B-5154-4491-8881-7A593A0B2779}" type="presParOf" srcId="{DB831265-3EBC-4021-A4D9-67DB2D98E46F}" destId="{26F2A91D-7960-44EA-A7C5-D77DA34BBFF4}" srcOrd="1" destOrd="0" presId="urn:microsoft.com/office/officeart/2005/8/layout/hierarchy3"/>
    <dgm:cxn modelId="{A01BB143-7372-4C2F-B448-6257DB9A4AD9}" type="presParOf" srcId="{26F2A91D-7960-44EA-A7C5-D77DA34BBFF4}" destId="{407A51EE-AD2E-441B-83C6-A8381DABFD02}" srcOrd="0" destOrd="0" presId="urn:microsoft.com/office/officeart/2005/8/layout/hierarchy3"/>
    <dgm:cxn modelId="{CBD2A7A3-5DC4-4FA2-801F-66CE13FD523C}" type="presParOf" srcId="{26F2A91D-7960-44EA-A7C5-D77DA34BBFF4}" destId="{D0897CFB-4662-4ACD-9796-A7F230AD93EA}" srcOrd="1" destOrd="0" presId="urn:microsoft.com/office/officeart/2005/8/layout/hierarchy3"/>
    <dgm:cxn modelId="{861AF8E4-963F-4846-9C2C-3CEF85C43DA3}" type="presParOf" srcId="{26F2A91D-7960-44EA-A7C5-D77DA34BBFF4}" destId="{0E8B80E4-B547-43F7-A061-28218C825DEC}" srcOrd="2" destOrd="0" presId="urn:microsoft.com/office/officeart/2005/8/layout/hierarchy3"/>
    <dgm:cxn modelId="{C1267946-4358-432E-8DD2-E684F080B990}" type="presParOf" srcId="{26F2A91D-7960-44EA-A7C5-D77DA34BBFF4}" destId="{E9E97921-BE67-4809-AA2F-13172BC7637D}"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06E1718-A954-4571-83C3-BAC25783E0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C62ED24A-EA44-416E-AD54-F9BD753C8CDC}">
      <dgm:prSet phldrT="[文本]"/>
      <dgm:spPr/>
      <dgm:t>
        <a:bodyPr/>
        <a:lstStyle/>
        <a:p>
          <a:r>
            <a:rPr lang="zh-CN" altLang="en-US"/>
            <a:t>理事会</a:t>
          </a:r>
        </a:p>
      </dgm:t>
    </dgm:pt>
    <dgm:pt modelId="{A7B5284C-3A8C-4524-BC0D-51A54B2E1EAD}" type="parTrans" cxnId="{0AF16C22-9EC2-4B01-865B-211FEEE48E64}">
      <dgm:prSet/>
      <dgm:spPr/>
      <dgm:t>
        <a:bodyPr/>
        <a:lstStyle/>
        <a:p>
          <a:endParaRPr lang="zh-CN" altLang="en-US"/>
        </a:p>
      </dgm:t>
    </dgm:pt>
    <dgm:pt modelId="{219F14B4-A856-4DDD-923A-5BCDE640D7C0}" type="sibTrans" cxnId="{0AF16C22-9EC2-4B01-865B-211FEEE48E64}">
      <dgm:prSet/>
      <dgm:spPr/>
      <dgm:t>
        <a:bodyPr/>
        <a:lstStyle/>
        <a:p>
          <a:endParaRPr lang="zh-CN" altLang="en-US"/>
        </a:p>
      </dgm:t>
    </dgm:pt>
    <dgm:pt modelId="{92273994-1844-4D53-AE3E-96C7777BCF9E}" type="asst">
      <dgm:prSet phldrT="[文本]"/>
      <dgm:spPr/>
      <dgm:t>
        <a:bodyPr/>
        <a:lstStyle/>
        <a:p>
          <a:r>
            <a:rPr lang="zh-CN" altLang="en-US"/>
            <a:t>秘书处</a:t>
          </a:r>
        </a:p>
      </dgm:t>
    </dgm:pt>
    <dgm:pt modelId="{7C042519-B0B6-4942-A25A-60E96AB41F63}" type="parTrans" cxnId="{2C529674-DB93-401F-9784-3E1110D57F62}">
      <dgm:prSet/>
      <dgm:spPr/>
      <dgm:t>
        <a:bodyPr/>
        <a:lstStyle/>
        <a:p>
          <a:endParaRPr lang="zh-CN" altLang="en-US"/>
        </a:p>
      </dgm:t>
    </dgm:pt>
    <dgm:pt modelId="{1FB2E4F5-418C-4E48-B291-ACC22B113EBB}" type="sibTrans" cxnId="{2C529674-DB93-401F-9784-3E1110D57F62}">
      <dgm:prSet/>
      <dgm:spPr/>
      <dgm:t>
        <a:bodyPr/>
        <a:lstStyle/>
        <a:p>
          <a:endParaRPr lang="zh-CN" altLang="en-US"/>
        </a:p>
      </dgm:t>
    </dgm:pt>
    <dgm:pt modelId="{7FAAABF9-9CED-480C-AAB9-45AB311FD351}">
      <dgm:prSet phldrT="[文本]"/>
      <dgm:spPr/>
      <dgm:t>
        <a:bodyPr/>
        <a:lstStyle/>
        <a:p>
          <a:r>
            <a:rPr lang="zh-CN" altLang="en-US"/>
            <a:t>工作组</a:t>
          </a:r>
        </a:p>
      </dgm:t>
    </dgm:pt>
    <dgm:pt modelId="{BE0F388A-5809-4DDE-A0A4-97B20F474ABE}" type="parTrans" cxnId="{A9883EF3-5605-4EF5-BFA3-E27BEBE7020F}">
      <dgm:prSet/>
      <dgm:spPr/>
      <dgm:t>
        <a:bodyPr/>
        <a:lstStyle/>
        <a:p>
          <a:endParaRPr lang="zh-CN" altLang="en-US"/>
        </a:p>
      </dgm:t>
    </dgm:pt>
    <dgm:pt modelId="{930E3BBC-A56A-4472-B3CE-4462AEE38B92}" type="sibTrans" cxnId="{A9883EF3-5605-4EF5-BFA3-E27BEBE7020F}">
      <dgm:prSet/>
      <dgm:spPr/>
      <dgm:t>
        <a:bodyPr/>
        <a:lstStyle/>
        <a:p>
          <a:endParaRPr lang="zh-CN" altLang="en-US"/>
        </a:p>
      </dgm:t>
    </dgm:pt>
    <dgm:pt modelId="{A9492EA9-7107-4776-828F-4C1BB1ACCC79}">
      <dgm:prSet phldrT="[文本]"/>
      <dgm:spPr/>
      <dgm:t>
        <a:bodyPr/>
        <a:lstStyle/>
        <a:p>
          <a:r>
            <a:rPr lang="zh-CN" altLang="en-US"/>
            <a:t>工作组</a:t>
          </a:r>
        </a:p>
      </dgm:t>
    </dgm:pt>
    <dgm:pt modelId="{8947E4B1-D840-4321-BDDC-3A0353D4F00C}" type="parTrans" cxnId="{D1479FCA-4F9E-4E43-9CFC-C925699ADDA7}">
      <dgm:prSet/>
      <dgm:spPr/>
      <dgm:t>
        <a:bodyPr/>
        <a:lstStyle/>
        <a:p>
          <a:endParaRPr lang="zh-CN" altLang="en-US"/>
        </a:p>
      </dgm:t>
    </dgm:pt>
    <dgm:pt modelId="{B511BFE4-06F6-481B-8598-85632E0E6214}" type="sibTrans" cxnId="{D1479FCA-4F9E-4E43-9CFC-C925699ADDA7}">
      <dgm:prSet/>
      <dgm:spPr/>
      <dgm:t>
        <a:bodyPr/>
        <a:lstStyle/>
        <a:p>
          <a:endParaRPr lang="zh-CN" altLang="en-US"/>
        </a:p>
      </dgm:t>
    </dgm:pt>
    <dgm:pt modelId="{55BB5FD0-2CC7-4E30-8FF1-6A6559EEAEC7}">
      <dgm:prSet phldrT="[文本]"/>
      <dgm:spPr/>
      <dgm:t>
        <a:bodyPr/>
        <a:lstStyle/>
        <a:p>
          <a:r>
            <a:rPr lang="zh-CN" altLang="en-US"/>
            <a:t>工作组</a:t>
          </a:r>
        </a:p>
      </dgm:t>
    </dgm:pt>
    <dgm:pt modelId="{9DEE38B9-B488-4A45-BDD7-5800FFA62D26}" type="parTrans" cxnId="{CBE4D73B-3F09-4638-82DB-D6B92D42DAEB}">
      <dgm:prSet/>
      <dgm:spPr/>
      <dgm:t>
        <a:bodyPr/>
        <a:lstStyle/>
        <a:p>
          <a:endParaRPr lang="zh-CN" altLang="en-US"/>
        </a:p>
      </dgm:t>
    </dgm:pt>
    <dgm:pt modelId="{5D49E2B8-004E-4BED-B6AA-3C4EF1F223AE}" type="sibTrans" cxnId="{CBE4D73B-3F09-4638-82DB-D6B92D42DAEB}">
      <dgm:prSet/>
      <dgm:spPr/>
      <dgm:t>
        <a:bodyPr/>
        <a:lstStyle/>
        <a:p>
          <a:endParaRPr lang="zh-CN" altLang="en-US"/>
        </a:p>
      </dgm:t>
    </dgm:pt>
    <dgm:pt modelId="{432D2C6E-A31A-46A3-BD9C-00C6AFBEFD62}">
      <dgm:prSet phldrT="[文本]"/>
      <dgm:spPr/>
      <dgm:t>
        <a:bodyPr/>
        <a:lstStyle/>
        <a:p>
          <a:r>
            <a:rPr lang="zh-CN" altLang="en-US"/>
            <a:t>工作组</a:t>
          </a:r>
        </a:p>
      </dgm:t>
    </dgm:pt>
    <dgm:pt modelId="{E03E5F73-2B6B-4612-AAAF-EA11C12341F3}" type="parTrans" cxnId="{97163A54-9DE1-4C77-BF75-B53227A3E546}">
      <dgm:prSet/>
      <dgm:spPr/>
      <dgm:t>
        <a:bodyPr/>
        <a:lstStyle/>
        <a:p>
          <a:endParaRPr lang="zh-CN" altLang="en-US"/>
        </a:p>
      </dgm:t>
    </dgm:pt>
    <dgm:pt modelId="{264E8605-5EEA-4409-8EBA-60EC555FA6BE}" type="sibTrans" cxnId="{97163A54-9DE1-4C77-BF75-B53227A3E546}">
      <dgm:prSet/>
      <dgm:spPr/>
      <dgm:t>
        <a:bodyPr/>
        <a:lstStyle/>
        <a:p>
          <a:endParaRPr lang="zh-CN" altLang="en-US"/>
        </a:p>
      </dgm:t>
    </dgm:pt>
    <dgm:pt modelId="{7A58FA73-68F1-4DE6-83AA-416463A8662C}">
      <dgm:prSet phldrT="[文本]"/>
      <dgm:spPr/>
      <dgm:t>
        <a:bodyPr/>
        <a:lstStyle/>
        <a:p>
          <a:r>
            <a:rPr lang="en-US" altLang="zh-CN"/>
            <a:t>......</a:t>
          </a:r>
          <a:endParaRPr lang="zh-CN" altLang="en-US"/>
        </a:p>
      </dgm:t>
    </dgm:pt>
    <dgm:pt modelId="{B416CDAE-1633-4103-8757-FAD29835218E}" type="parTrans" cxnId="{90D0CDE7-D1A3-4352-A765-AF349982B021}">
      <dgm:prSet/>
      <dgm:spPr/>
      <dgm:t>
        <a:bodyPr/>
        <a:lstStyle/>
        <a:p>
          <a:endParaRPr lang="zh-CN" altLang="en-US"/>
        </a:p>
      </dgm:t>
    </dgm:pt>
    <dgm:pt modelId="{570406F9-142B-41B3-9E2E-C5A772CFE63A}" type="sibTrans" cxnId="{90D0CDE7-D1A3-4352-A765-AF349982B021}">
      <dgm:prSet/>
      <dgm:spPr/>
      <dgm:t>
        <a:bodyPr/>
        <a:lstStyle/>
        <a:p>
          <a:endParaRPr lang="zh-CN" altLang="en-US"/>
        </a:p>
      </dgm:t>
    </dgm:pt>
    <dgm:pt modelId="{BF0C8E4B-E87E-424B-9AC0-E0D0451D5063}" type="asst">
      <dgm:prSet phldrT="[文本]"/>
      <dgm:spPr/>
      <dgm:t>
        <a:bodyPr/>
        <a:lstStyle/>
        <a:p>
          <a:r>
            <a:rPr lang="zh-CN" altLang="en-US"/>
            <a:t>专家委员会</a:t>
          </a:r>
        </a:p>
      </dgm:t>
    </dgm:pt>
    <dgm:pt modelId="{7FDB74BC-7414-4497-AB2B-954F79CB546F}" type="sibTrans" cxnId="{1A49A181-5F23-40AD-A4E4-2745250E67F4}">
      <dgm:prSet/>
      <dgm:spPr/>
      <dgm:t>
        <a:bodyPr/>
        <a:lstStyle/>
        <a:p>
          <a:endParaRPr lang="zh-CN" altLang="en-US"/>
        </a:p>
      </dgm:t>
    </dgm:pt>
    <dgm:pt modelId="{37A06E1B-0337-420D-86F4-1DEEC0BF2F0B}" type="parTrans" cxnId="{1A49A181-5F23-40AD-A4E4-2745250E67F4}">
      <dgm:prSet/>
      <dgm:spPr/>
      <dgm:t>
        <a:bodyPr/>
        <a:lstStyle/>
        <a:p>
          <a:endParaRPr lang="zh-CN" altLang="en-US"/>
        </a:p>
      </dgm:t>
    </dgm:pt>
    <dgm:pt modelId="{83732A7E-DA9F-43A7-AC09-5B873C970C44}">
      <dgm:prSet phldrT="[文本]"/>
      <dgm:spPr/>
      <dgm:t>
        <a:bodyPr/>
        <a:lstStyle/>
        <a:p>
          <a:r>
            <a:rPr lang="zh-CN" altLang="en-US"/>
            <a:t>指导委员会</a:t>
          </a:r>
        </a:p>
      </dgm:t>
    </dgm:pt>
    <dgm:pt modelId="{5D5D4163-B27D-4E7D-ACD9-27759042C63B}" type="parTrans" cxnId="{35D84144-E728-4FD8-BAE2-A422A90AA8AA}">
      <dgm:prSet/>
      <dgm:spPr/>
      <dgm:t>
        <a:bodyPr/>
        <a:lstStyle/>
        <a:p>
          <a:endParaRPr lang="zh-CN" altLang="en-US"/>
        </a:p>
      </dgm:t>
    </dgm:pt>
    <dgm:pt modelId="{29DE2567-AE9E-4566-87EB-2B89CD1B4C72}" type="sibTrans" cxnId="{35D84144-E728-4FD8-BAE2-A422A90AA8AA}">
      <dgm:prSet/>
      <dgm:spPr/>
      <dgm:t>
        <a:bodyPr/>
        <a:lstStyle/>
        <a:p>
          <a:endParaRPr lang="zh-CN" altLang="en-US"/>
        </a:p>
      </dgm:t>
    </dgm:pt>
    <dgm:pt modelId="{20E0988E-640D-4DF3-AFBE-919FD194D8A6}" type="pres">
      <dgm:prSet presAssocID="{306E1718-A954-4571-83C3-BAC25783E0A6}" presName="hierChild1" presStyleCnt="0">
        <dgm:presLayoutVars>
          <dgm:orgChart val="1"/>
          <dgm:chPref val="1"/>
          <dgm:dir/>
          <dgm:animOne val="branch"/>
          <dgm:animLvl val="lvl"/>
          <dgm:resizeHandles/>
        </dgm:presLayoutVars>
      </dgm:prSet>
      <dgm:spPr/>
      <dgm:t>
        <a:bodyPr/>
        <a:lstStyle/>
        <a:p>
          <a:endParaRPr lang="zh-CN" altLang="en-US"/>
        </a:p>
      </dgm:t>
    </dgm:pt>
    <dgm:pt modelId="{6CBD20C4-B8C8-4D87-BC7E-E091AFAF11C3}" type="pres">
      <dgm:prSet presAssocID="{83732A7E-DA9F-43A7-AC09-5B873C970C44}" presName="hierRoot1" presStyleCnt="0">
        <dgm:presLayoutVars>
          <dgm:hierBranch val="init"/>
        </dgm:presLayoutVars>
      </dgm:prSet>
      <dgm:spPr/>
    </dgm:pt>
    <dgm:pt modelId="{423620DC-C9C9-43BC-A1DB-3FD789B0B7DA}" type="pres">
      <dgm:prSet presAssocID="{83732A7E-DA9F-43A7-AC09-5B873C970C44}" presName="rootComposite1" presStyleCnt="0"/>
      <dgm:spPr/>
    </dgm:pt>
    <dgm:pt modelId="{95B33B0D-005F-408B-908C-8AF944D022D5}" type="pres">
      <dgm:prSet presAssocID="{83732A7E-DA9F-43A7-AC09-5B873C970C44}" presName="rootText1" presStyleLbl="node0" presStyleIdx="0" presStyleCnt="2" custScaleX="141897">
        <dgm:presLayoutVars>
          <dgm:chPref val="3"/>
        </dgm:presLayoutVars>
      </dgm:prSet>
      <dgm:spPr/>
      <dgm:t>
        <a:bodyPr/>
        <a:lstStyle/>
        <a:p>
          <a:endParaRPr lang="zh-CN" altLang="en-US"/>
        </a:p>
      </dgm:t>
    </dgm:pt>
    <dgm:pt modelId="{F9677E39-4356-4B0B-B278-177B411193DF}" type="pres">
      <dgm:prSet presAssocID="{83732A7E-DA9F-43A7-AC09-5B873C970C44}" presName="rootConnector1" presStyleLbl="node1" presStyleIdx="0" presStyleCnt="0"/>
      <dgm:spPr/>
      <dgm:t>
        <a:bodyPr/>
        <a:lstStyle/>
        <a:p>
          <a:endParaRPr lang="zh-CN" altLang="en-US"/>
        </a:p>
      </dgm:t>
    </dgm:pt>
    <dgm:pt modelId="{584734FE-12BB-40EE-9594-6F6A6415D431}" type="pres">
      <dgm:prSet presAssocID="{83732A7E-DA9F-43A7-AC09-5B873C970C44}" presName="hierChild2" presStyleCnt="0"/>
      <dgm:spPr/>
    </dgm:pt>
    <dgm:pt modelId="{65362B34-B5AC-4FC8-B8A8-FE966464EE01}" type="pres">
      <dgm:prSet presAssocID="{83732A7E-DA9F-43A7-AC09-5B873C970C44}" presName="hierChild3" presStyleCnt="0"/>
      <dgm:spPr/>
    </dgm:pt>
    <dgm:pt modelId="{A60F2059-3E63-4244-BC0B-719CD5226E72}" type="pres">
      <dgm:prSet presAssocID="{C62ED24A-EA44-416E-AD54-F9BD753C8CDC}" presName="hierRoot1" presStyleCnt="0">
        <dgm:presLayoutVars>
          <dgm:hierBranch val="init"/>
        </dgm:presLayoutVars>
      </dgm:prSet>
      <dgm:spPr/>
    </dgm:pt>
    <dgm:pt modelId="{0A9BD9D7-8278-46E2-B131-05225243A1B6}" type="pres">
      <dgm:prSet presAssocID="{C62ED24A-EA44-416E-AD54-F9BD753C8CDC}" presName="rootComposite1" presStyleCnt="0"/>
      <dgm:spPr/>
    </dgm:pt>
    <dgm:pt modelId="{98322C55-2642-47FF-8B17-22F2CD3BEA2B}" type="pres">
      <dgm:prSet presAssocID="{C62ED24A-EA44-416E-AD54-F9BD753C8CDC}" presName="rootText1" presStyleLbl="node0" presStyleIdx="1" presStyleCnt="2" custScaleX="119203">
        <dgm:presLayoutVars>
          <dgm:chPref val="3"/>
        </dgm:presLayoutVars>
      </dgm:prSet>
      <dgm:spPr/>
      <dgm:t>
        <a:bodyPr/>
        <a:lstStyle/>
        <a:p>
          <a:endParaRPr lang="zh-CN" altLang="en-US"/>
        </a:p>
      </dgm:t>
    </dgm:pt>
    <dgm:pt modelId="{7D34211F-E954-4C28-A503-C7DD4BCE00B6}" type="pres">
      <dgm:prSet presAssocID="{C62ED24A-EA44-416E-AD54-F9BD753C8CDC}" presName="rootConnector1" presStyleLbl="node1" presStyleIdx="0" presStyleCnt="0"/>
      <dgm:spPr/>
      <dgm:t>
        <a:bodyPr/>
        <a:lstStyle/>
        <a:p>
          <a:endParaRPr lang="zh-CN" altLang="en-US"/>
        </a:p>
      </dgm:t>
    </dgm:pt>
    <dgm:pt modelId="{39A0F86E-A412-4B1C-A248-B79C8565551A}" type="pres">
      <dgm:prSet presAssocID="{C62ED24A-EA44-416E-AD54-F9BD753C8CDC}" presName="hierChild2" presStyleCnt="0"/>
      <dgm:spPr/>
    </dgm:pt>
    <dgm:pt modelId="{EE46D533-6541-4B91-AD1E-20931E02B6D4}" type="pres">
      <dgm:prSet presAssocID="{BE0F388A-5809-4DDE-A0A4-97B20F474ABE}" presName="Name37" presStyleLbl="parChTrans1D2" presStyleIdx="0" presStyleCnt="7"/>
      <dgm:spPr/>
      <dgm:t>
        <a:bodyPr/>
        <a:lstStyle/>
        <a:p>
          <a:endParaRPr lang="zh-CN" altLang="en-US"/>
        </a:p>
      </dgm:t>
    </dgm:pt>
    <dgm:pt modelId="{AE30F5F4-3885-42BB-97D9-79DD15E8EDE5}" type="pres">
      <dgm:prSet presAssocID="{7FAAABF9-9CED-480C-AAB9-45AB311FD351}" presName="hierRoot2" presStyleCnt="0">
        <dgm:presLayoutVars>
          <dgm:hierBranch val="init"/>
        </dgm:presLayoutVars>
      </dgm:prSet>
      <dgm:spPr/>
    </dgm:pt>
    <dgm:pt modelId="{298AAF8E-4F78-4780-A36B-ED448A5BC682}" type="pres">
      <dgm:prSet presAssocID="{7FAAABF9-9CED-480C-AAB9-45AB311FD351}" presName="rootComposite" presStyleCnt="0"/>
      <dgm:spPr/>
    </dgm:pt>
    <dgm:pt modelId="{068AB687-14C1-4895-91A6-59AE0911E714}" type="pres">
      <dgm:prSet presAssocID="{7FAAABF9-9CED-480C-AAB9-45AB311FD351}" presName="rootText" presStyleLbl="node2" presStyleIdx="0" presStyleCnt="5">
        <dgm:presLayoutVars>
          <dgm:chPref val="3"/>
        </dgm:presLayoutVars>
      </dgm:prSet>
      <dgm:spPr/>
      <dgm:t>
        <a:bodyPr/>
        <a:lstStyle/>
        <a:p>
          <a:endParaRPr lang="zh-CN" altLang="en-US"/>
        </a:p>
      </dgm:t>
    </dgm:pt>
    <dgm:pt modelId="{F78DE174-F041-4E0C-BB34-F92D543FDD96}" type="pres">
      <dgm:prSet presAssocID="{7FAAABF9-9CED-480C-AAB9-45AB311FD351}" presName="rootConnector" presStyleLbl="node2" presStyleIdx="0" presStyleCnt="5"/>
      <dgm:spPr/>
      <dgm:t>
        <a:bodyPr/>
        <a:lstStyle/>
        <a:p>
          <a:endParaRPr lang="zh-CN" altLang="en-US"/>
        </a:p>
      </dgm:t>
    </dgm:pt>
    <dgm:pt modelId="{52C14920-475B-4089-A98E-E51F0BE1FD20}" type="pres">
      <dgm:prSet presAssocID="{7FAAABF9-9CED-480C-AAB9-45AB311FD351}" presName="hierChild4" presStyleCnt="0"/>
      <dgm:spPr/>
    </dgm:pt>
    <dgm:pt modelId="{A61CB9B4-DCF6-4CF0-87E0-4CEBFA354B86}" type="pres">
      <dgm:prSet presAssocID="{7FAAABF9-9CED-480C-AAB9-45AB311FD351}" presName="hierChild5" presStyleCnt="0"/>
      <dgm:spPr/>
    </dgm:pt>
    <dgm:pt modelId="{7866EAE1-A0F8-4ECC-B675-5AB213D9E3F3}" type="pres">
      <dgm:prSet presAssocID="{8947E4B1-D840-4321-BDDC-3A0353D4F00C}" presName="Name37" presStyleLbl="parChTrans1D2" presStyleIdx="1" presStyleCnt="7"/>
      <dgm:spPr/>
      <dgm:t>
        <a:bodyPr/>
        <a:lstStyle/>
        <a:p>
          <a:endParaRPr lang="zh-CN" altLang="en-US"/>
        </a:p>
      </dgm:t>
    </dgm:pt>
    <dgm:pt modelId="{090543E2-9DE9-4865-B8F5-E4D008E957D4}" type="pres">
      <dgm:prSet presAssocID="{A9492EA9-7107-4776-828F-4C1BB1ACCC79}" presName="hierRoot2" presStyleCnt="0">
        <dgm:presLayoutVars>
          <dgm:hierBranch val="init"/>
        </dgm:presLayoutVars>
      </dgm:prSet>
      <dgm:spPr/>
    </dgm:pt>
    <dgm:pt modelId="{DE470747-43AD-4F46-94F0-B19755378F41}" type="pres">
      <dgm:prSet presAssocID="{A9492EA9-7107-4776-828F-4C1BB1ACCC79}" presName="rootComposite" presStyleCnt="0"/>
      <dgm:spPr/>
    </dgm:pt>
    <dgm:pt modelId="{39DAB581-EA7B-445A-9CCB-694862EC530E}" type="pres">
      <dgm:prSet presAssocID="{A9492EA9-7107-4776-828F-4C1BB1ACCC79}" presName="rootText" presStyleLbl="node2" presStyleIdx="1" presStyleCnt="5">
        <dgm:presLayoutVars>
          <dgm:chPref val="3"/>
        </dgm:presLayoutVars>
      </dgm:prSet>
      <dgm:spPr/>
      <dgm:t>
        <a:bodyPr/>
        <a:lstStyle/>
        <a:p>
          <a:endParaRPr lang="zh-CN" altLang="en-US"/>
        </a:p>
      </dgm:t>
    </dgm:pt>
    <dgm:pt modelId="{F4900034-0BDE-402E-B583-9327F83F21A8}" type="pres">
      <dgm:prSet presAssocID="{A9492EA9-7107-4776-828F-4C1BB1ACCC79}" presName="rootConnector" presStyleLbl="node2" presStyleIdx="1" presStyleCnt="5"/>
      <dgm:spPr/>
      <dgm:t>
        <a:bodyPr/>
        <a:lstStyle/>
        <a:p>
          <a:endParaRPr lang="zh-CN" altLang="en-US"/>
        </a:p>
      </dgm:t>
    </dgm:pt>
    <dgm:pt modelId="{A138AA49-883B-4660-88CB-A0E7E1311CDC}" type="pres">
      <dgm:prSet presAssocID="{A9492EA9-7107-4776-828F-4C1BB1ACCC79}" presName="hierChild4" presStyleCnt="0"/>
      <dgm:spPr/>
    </dgm:pt>
    <dgm:pt modelId="{5905D629-D15F-4C2A-8BEE-483C156E9019}" type="pres">
      <dgm:prSet presAssocID="{A9492EA9-7107-4776-828F-4C1BB1ACCC79}" presName="hierChild5" presStyleCnt="0"/>
      <dgm:spPr/>
    </dgm:pt>
    <dgm:pt modelId="{8D547779-709B-4BB8-AE3C-14882057E693}" type="pres">
      <dgm:prSet presAssocID="{9DEE38B9-B488-4A45-BDD7-5800FFA62D26}" presName="Name37" presStyleLbl="parChTrans1D2" presStyleIdx="2" presStyleCnt="7"/>
      <dgm:spPr/>
      <dgm:t>
        <a:bodyPr/>
        <a:lstStyle/>
        <a:p>
          <a:endParaRPr lang="zh-CN" altLang="en-US"/>
        </a:p>
      </dgm:t>
    </dgm:pt>
    <dgm:pt modelId="{E2F36A63-CFB3-44DC-9AD1-CAD00E36AD58}" type="pres">
      <dgm:prSet presAssocID="{55BB5FD0-2CC7-4E30-8FF1-6A6559EEAEC7}" presName="hierRoot2" presStyleCnt="0">
        <dgm:presLayoutVars>
          <dgm:hierBranch val="init"/>
        </dgm:presLayoutVars>
      </dgm:prSet>
      <dgm:spPr/>
    </dgm:pt>
    <dgm:pt modelId="{C98DEC2A-6127-441C-B3F0-AC840D5EFE50}" type="pres">
      <dgm:prSet presAssocID="{55BB5FD0-2CC7-4E30-8FF1-6A6559EEAEC7}" presName="rootComposite" presStyleCnt="0"/>
      <dgm:spPr/>
    </dgm:pt>
    <dgm:pt modelId="{353D2A85-0911-40C7-88F4-909E81371F29}" type="pres">
      <dgm:prSet presAssocID="{55BB5FD0-2CC7-4E30-8FF1-6A6559EEAEC7}" presName="rootText" presStyleLbl="node2" presStyleIdx="2" presStyleCnt="5">
        <dgm:presLayoutVars>
          <dgm:chPref val="3"/>
        </dgm:presLayoutVars>
      </dgm:prSet>
      <dgm:spPr/>
      <dgm:t>
        <a:bodyPr/>
        <a:lstStyle/>
        <a:p>
          <a:endParaRPr lang="zh-CN" altLang="en-US"/>
        </a:p>
      </dgm:t>
    </dgm:pt>
    <dgm:pt modelId="{98E5E9BB-FBE3-4CF3-BD84-BAE848797060}" type="pres">
      <dgm:prSet presAssocID="{55BB5FD0-2CC7-4E30-8FF1-6A6559EEAEC7}" presName="rootConnector" presStyleLbl="node2" presStyleIdx="2" presStyleCnt="5"/>
      <dgm:spPr/>
      <dgm:t>
        <a:bodyPr/>
        <a:lstStyle/>
        <a:p>
          <a:endParaRPr lang="zh-CN" altLang="en-US"/>
        </a:p>
      </dgm:t>
    </dgm:pt>
    <dgm:pt modelId="{1EA62F14-5BC7-4C39-86F0-4052684C45AF}" type="pres">
      <dgm:prSet presAssocID="{55BB5FD0-2CC7-4E30-8FF1-6A6559EEAEC7}" presName="hierChild4" presStyleCnt="0"/>
      <dgm:spPr/>
    </dgm:pt>
    <dgm:pt modelId="{BFE1E714-DF87-4825-B37B-DCD3EDBF0A27}" type="pres">
      <dgm:prSet presAssocID="{55BB5FD0-2CC7-4E30-8FF1-6A6559EEAEC7}" presName="hierChild5" presStyleCnt="0"/>
      <dgm:spPr/>
    </dgm:pt>
    <dgm:pt modelId="{0D738D5B-9B36-4305-8247-C11B1B5FF69D}" type="pres">
      <dgm:prSet presAssocID="{E03E5F73-2B6B-4612-AAAF-EA11C12341F3}" presName="Name37" presStyleLbl="parChTrans1D2" presStyleIdx="3" presStyleCnt="7"/>
      <dgm:spPr/>
      <dgm:t>
        <a:bodyPr/>
        <a:lstStyle/>
        <a:p>
          <a:endParaRPr lang="zh-CN" altLang="en-US"/>
        </a:p>
      </dgm:t>
    </dgm:pt>
    <dgm:pt modelId="{B1AA66A8-4790-4180-9107-A1C579F06F59}" type="pres">
      <dgm:prSet presAssocID="{432D2C6E-A31A-46A3-BD9C-00C6AFBEFD62}" presName="hierRoot2" presStyleCnt="0">
        <dgm:presLayoutVars>
          <dgm:hierBranch val="init"/>
        </dgm:presLayoutVars>
      </dgm:prSet>
      <dgm:spPr/>
    </dgm:pt>
    <dgm:pt modelId="{F59E03CF-FFFE-49A5-8876-851751E436DB}" type="pres">
      <dgm:prSet presAssocID="{432D2C6E-A31A-46A3-BD9C-00C6AFBEFD62}" presName="rootComposite" presStyleCnt="0"/>
      <dgm:spPr/>
    </dgm:pt>
    <dgm:pt modelId="{1D48D34E-CB74-43B0-BD27-5B3FBB1AA83F}" type="pres">
      <dgm:prSet presAssocID="{432D2C6E-A31A-46A3-BD9C-00C6AFBEFD62}" presName="rootText" presStyleLbl="node2" presStyleIdx="3" presStyleCnt="5">
        <dgm:presLayoutVars>
          <dgm:chPref val="3"/>
        </dgm:presLayoutVars>
      </dgm:prSet>
      <dgm:spPr/>
      <dgm:t>
        <a:bodyPr/>
        <a:lstStyle/>
        <a:p>
          <a:endParaRPr lang="zh-CN" altLang="en-US"/>
        </a:p>
      </dgm:t>
    </dgm:pt>
    <dgm:pt modelId="{DDB1D25C-7462-4584-A424-CEAD7BCF6457}" type="pres">
      <dgm:prSet presAssocID="{432D2C6E-A31A-46A3-BD9C-00C6AFBEFD62}" presName="rootConnector" presStyleLbl="node2" presStyleIdx="3" presStyleCnt="5"/>
      <dgm:spPr/>
      <dgm:t>
        <a:bodyPr/>
        <a:lstStyle/>
        <a:p>
          <a:endParaRPr lang="zh-CN" altLang="en-US"/>
        </a:p>
      </dgm:t>
    </dgm:pt>
    <dgm:pt modelId="{B61A5CE7-7CC8-4C08-ADA2-09E78FEF2EDD}" type="pres">
      <dgm:prSet presAssocID="{432D2C6E-A31A-46A3-BD9C-00C6AFBEFD62}" presName="hierChild4" presStyleCnt="0"/>
      <dgm:spPr/>
    </dgm:pt>
    <dgm:pt modelId="{E1E79DE9-AF9C-4036-80B3-32F1C8928164}" type="pres">
      <dgm:prSet presAssocID="{432D2C6E-A31A-46A3-BD9C-00C6AFBEFD62}" presName="hierChild5" presStyleCnt="0"/>
      <dgm:spPr/>
    </dgm:pt>
    <dgm:pt modelId="{A95D7069-4B23-416A-8856-35C8CE6AF5D0}" type="pres">
      <dgm:prSet presAssocID="{B416CDAE-1633-4103-8757-FAD29835218E}" presName="Name37" presStyleLbl="parChTrans1D2" presStyleIdx="4" presStyleCnt="7"/>
      <dgm:spPr/>
      <dgm:t>
        <a:bodyPr/>
        <a:lstStyle/>
        <a:p>
          <a:endParaRPr lang="zh-CN" altLang="en-US"/>
        </a:p>
      </dgm:t>
    </dgm:pt>
    <dgm:pt modelId="{0E506FF6-FC40-4899-ABDE-F72B5954FB28}" type="pres">
      <dgm:prSet presAssocID="{7A58FA73-68F1-4DE6-83AA-416463A8662C}" presName="hierRoot2" presStyleCnt="0">
        <dgm:presLayoutVars>
          <dgm:hierBranch val="init"/>
        </dgm:presLayoutVars>
      </dgm:prSet>
      <dgm:spPr/>
    </dgm:pt>
    <dgm:pt modelId="{02224FFD-F2D0-43B4-AEB3-209C28A1AD7A}" type="pres">
      <dgm:prSet presAssocID="{7A58FA73-68F1-4DE6-83AA-416463A8662C}" presName="rootComposite" presStyleCnt="0"/>
      <dgm:spPr/>
    </dgm:pt>
    <dgm:pt modelId="{D81DF202-392D-45EF-AEAB-294D8142FDF4}" type="pres">
      <dgm:prSet presAssocID="{7A58FA73-68F1-4DE6-83AA-416463A8662C}" presName="rootText" presStyleLbl="node2" presStyleIdx="4" presStyleCnt="5">
        <dgm:presLayoutVars>
          <dgm:chPref val="3"/>
        </dgm:presLayoutVars>
      </dgm:prSet>
      <dgm:spPr/>
      <dgm:t>
        <a:bodyPr/>
        <a:lstStyle/>
        <a:p>
          <a:endParaRPr lang="zh-CN" altLang="en-US"/>
        </a:p>
      </dgm:t>
    </dgm:pt>
    <dgm:pt modelId="{C2AA64E1-EEAA-497A-B484-20E7A8180D17}" type="pres">
      <dgm:prSet presAssocID="{7A58FA73-68F1-4DE6-83AA-416463A8662C}" presName="rootConnector" presStyleLbl="node2" presStyleIdx="4" presStyleCnt="5"/>
      <dgm:spPr/>
      <dgm:t>
        <a:bodyPr/>
        <a:lstStyle/>
        <a:p>
          <a:endParaRPr lang="zh-CN" altLang="en-US"/>
        </a:p>
      </dgm:t>
    </dgm:pt>
    <dgm:pt modelId="{5B0D15BA-8E9A-413F-8CBE-13FB471891EB}" type="pres">
      <dgm:prSet presAssocID="{7A58FA73-68F1-4DE6-83AA-416463A8662C}" presName="hierChild4" presStyleCnt="0"/>
      <dgm:spPr/>
    </dgm:pt>
    <dgm:pt modelId="{DA354FD7-347A-452C-86FE-33A37A1C6971}" type="pres">
      <dgm:prSet presAssocID="{7A58FA73-68F1-4DE6-83AA-416463A8662C}" presName="hierChild5" presStyleCnt="0"/>
      <dgm:spPr/>
    </dgm:pt>
    <dgm:pt modelId="{59E9B45D-D866-435A-8857-3858BD753BD1}" type="pres">
      <dgm:prSet presAssocID="{C62ED24A-EA44-416E-AD54-F9BD753C8CDC}" presName="hierChild3" presStyleCnt="0"/>
      <dgm:spPr/>
    </dgm:pt>
    <dgm:pt modelId="{F562860B-1BD0-461A-9EA3-D3368190EB5D}" type="pres">
      <dgm:prSet presAssocID="{7C042519-B0B6-4942-A25A-60E96AB41F63}" presName="Name111" presStyleLbl="parChTrans1D2" presStyleIdx="5" presStyleCnt="7"/>
      <dgm:spPr/>
      <dgm:t>
        <a:bodyPr/>
        <a:lstStyle/>
        <a:p>
          <a:endParaRPr lang="zh-CN" altLang="en-US"/>
        </a:p>
      </dgm:t>
    </dgm:pt>
    <dgm:pt modelId="{FE6C0247-25E8-486C-897D-446851C45CC2}" type="pres">
      <dgm:prSet presAssocID="{92273994-1844-4D53-AE3E-96C7777BCF9E}" presName="hierRoot3" presStyleCnt="0">
        <dgm:presLayoutVars>
          <dgm:hierBranch val="init"/>
        </dgm:presLayoutVars>
      </dgm:prSet>
      <dgm:spPr/>
    </dgm:pt>
    <dgm:pt modelId="{0378A414-C8CF-4445-A592-465B746E5939}" type="pres">
      <dgm:prSet presAssocID="{92273994-1844-4D53-AE3E-96C7777BCF9E}" presName="rootComposite3" presStyleCnt="0"/>
      <dgm:spPr/>
    </dgm:pt>
    <dgm:pt modelId="{A1624250-6867-40F5-ACE6-BACD96A2788C}" type="pres">
      <dgm:prSet presAssocID="{92273994-1844-4D53-AE3E-96C7777BCF9E}" presName="rootText3" presStyleLbl="asst1" presStyleIdx="0" presStyleCnt="2">
        <dgm:presLayoutVars>
          <dgm:chPref val="3"/>
        </dgm:presLayoutVars>
      </dgm:prSet>
      <dgm:spPr/>
      <dgm:t>
        <a:bodyPr/>
        <a:lstStyle/>
        <a:p>
          <a:endParaRPr lang="zh-CN" altLang="en-US"/>
        </a:p>
      </dgm:t>
    </dgm:pt>
    <dgm:pt modelId="{6446F59F-8F57-4FDD-812F-DD30BBA9D88B}" type="pres">
      <dgm:prSet presAssocID="{92273994-1844-4D53-AE3E-96C7777BCF9E}" presName="rootConnector3" presStyleLbl="asst1" presStyleIdx="0" presStyleCnt="2"/>
      <dgm:spPr/>
      <dgm:t>
        <a:bodyPr/>
        <a:lstStyle/>
        <a:p>
          <a:endParaRPr lang="zh-CN" altLang="en-US"/>
        </a:p>
      </dgm:t>
    </dgm:pt>
    <dgm:pt modelId="{60905286-978F-4125-9DCF-E3DB1EE7FD02}" type="pres">
      <dgm:prSet presAssocID="{92273994-1844-4D53-AE3E-96C7777BCF9E}" presName="hierChild6" presStyleCnt="0"/>
      <dgm:spPr/>
    </dgm:pt>
    <dgm:pt modelId="{F6C7319E-F1E3-4CB8-8F09-EB59DF1EE6E3}" type="pres">
      <dgm:prSet presAssocID="{92273994-1844-4D53-AE3E-96C7777BCF9E}" presName="hierChild7" presStyleCnt="0"/>
      <dgm:spPr/>
    </dgm:pt>
    <dgm:pt modelId="{0095FD42-2DDB-4744-AD22-3B52400F1A38}" type="pres">
      <dgm:prSet presAssocID="{37A06E1B-0337-420D-86F4-1DEEC0BF2F0B}" presName="Name111" presStyleLbl="parChTrans1D2" presStyleIdx="6" presStyleCnt="7"/>
      <dgm:spPr/>
      <dgm:t>
        <a:bodyPr/>
        <a:lstStyle/>
        <a:p>
          <a:endParaRPr lang="zh-CN" altLang="en-US"/>
        </a:p>
      </dgm:t>
    </dgm:pt>
    <dgm:pt modelId="{2BB0A89C-EE43-4F94-B628-355CEA1E405E}" type="pres">
      <dgm:prSet presAssocID="{BF0C8E4B-E87E-424B-9AC0-E0D0451D5063}" presName="hierRoot3" presStyleCnt="0">
        <dgm:presLayoutVars>
          <dgm:hierBranch val="init"/>
        </dgm:presLayoutVars>
      </dgm:prSet>
      <dgm:spPr/>
    </dgm:pt>
    <dgm:pt modelId="{DBABC9C0-486F-4520-9630-25877260FE57}" type="pres">
      <dgm:prSet presAssocID="{BF0C8E4B-E87E-424B-9AC0-E0D0451D5063}" presName="rootComposite3" presStyleCnt="0"/>
      <dgm:spPr/>
    </dgm:pt>
    <dgm:pt modelId="{480675A6-9F27-49A6-B0FA-936FB4EB21EA}" type="pres">
      <dgm:prSet presAssocID="{BF0C8E4B-E87E-424B-9AC0-E0D0451D5063}" presName="rootText3" presStyleLbl="asst1" presStyleIdx="1" presStyleCnt="2">
        <dgm:presLayoutVars>
          <dgm:chPref val="3"/>
        </dgm:presLayoutVars>
      </dgm:prSet>
      <dgm:spPr/>
      <dgm:t>
        <a:bodyPr/>
        <a:lstStyle/>
        <a:p>
          <a:endParaRPr lang="zh-CN" altLang="en-US"/>
        </a:p>
      </dgm:t>
    </dgm:pt>
    <dgm:pt modelId="{14EC51BD-B732-4F16-8974-698A61C89EEC}" type="pres">
      <dgm:prSet presAssocID="{BF0C8E4B-E87E-424B-9AC0-E0D0451D5063}" presName="rootConnector3" presStyleLbl="asst1" presStyleIdx="1" presStyleCnt="2"/>
      <dgm:spPr/>
      <dgm:t>
        <a:bodyPr/>
        <a:lstStyle/>
        <a:p>
          <a:endParaRPr lang="zh-CN" altLang="en-US"/>
        </a:p>
      </dgm:t>
    </dgm:pt>
    <dgm:pt modelId="{6381B206-3E03-4E18-8405-5BC4DB42AAB6}" type="pres">
      <dgm:prSet presAssocID="{BF0C8E4B-E87E-424B-9AC0-E0D0451D5063}" presName="hierChild6" presStyleCnt="0"/>
      <dgm:spPr/>
    </dgm:pt>
    <dgm:pt modelId="{18E261C1-B52D-4F2A-B2F5-CDC253CBE70A}" type="pres">
      <dgm:prSet presAssocID="{BF0C8E4B-E87E-424B-9AC0-E0D0451D5063}" presName="hierChild7" presStyleCnt="0"/>
      <dgm:spPr/>
    </dgm:pt>
  </dgm:ptLst>
  <dgm:cxnLst>
    <dgm:cxn modelId="{18085C0E-529D-4BAA-BC0F-8B66A5979619}" type="presOf" srcId="{C62ED24A-EA44-416E-AD54-F9BD753C8CDC}" destId="{7D34211F-E954-4C28-A503-C7DD4BCE00B6}" srcOrd="1" destOrd="0" presId="urn:microsoft.com/office/officeart/2005/8/layout/orgChart1"/>
    <dgm:cxn modelId="{8A0D615D-1FC5-4EB3-87ED-7B3978C4712D}" type="presOf" srcId="{8947E4B1-D840-4321-BDDC-3A0353D4F00C}" destId="{7866EAE1-A0F8-4ECC-B675-5AB213D9E3F3}" srcOrd="0" destOrd="0" presId="urn:microsoft.com/office/officeart/2005/8/layout/orgChart1"/>
    <dgm:cxn modelId="{48BD61A7-D958-4A03-AE43-D6B5BE65B9F8}" type="presOf" srcId="{83732A7E-DA9F-43A7-AC09-5B873C970C44}" destId="{F9677E39-4356-4B0B-B278-177B411193DF}" srcOrd="1" destOrd="0" presId="urn:microsoft.com/office/officeart/2005/8/layout/orgChart1"/>
    <dgm:cxn modelId="{69B0E320-4117-44BF-B02D-D34437F691DD}" type="presOf" srcId="{9DEE38B9-B488-4A45-BDD7-5800FFA62D26}" destId="{8D547779-709B-4BB8-AE3C-14882057E693}" srcOrd="0" destOrd="0" presId="urn:microsoft.com/office/officeart/2005/8/layout/orgChart1"/>
    <dgm:cxn modelId="{300E7833-B743-4152-8366-9268F06064B8}" type="presOf" srcId="{7FAAABF9-9CED-480C-AAB9-45AB311FD351}" destId="{F78DE174-F041-4E0C-BB34-F92D543FDD96}" srcOrd="1" destOrd="0" presId="urn:microsoft.com/office/officeart/2005/8/layout/orgChart1"/>
    <dgm:cxn modelId="{F42111E0-FB52-4DCC-B9EC-9A706363DA08}" type="presOf" srcId="{BF0C8E4B-E87E-424B-9AC0-E0D0451D5063}" destId="{14EC51BD-B732-4F16-8974-698A61C89EEC}" srcOrd="1" destOrd="0" presId="urn:microsoft.com/office/officeart/2005/8/layout/orgChart1"/>
    <dgm:cxn modelId="{3CC09D3B-C4B8-4A93-A1E3-AD81B10CF86A}" type="presOf" srcId="{306E1718-A954-4571-83C3-BAC25783E0A6}" destId="{20E0988E-640D-4DF3-AFBE-919FD194D8A6}" srcOrd="0" destOrd="0" presId="urn:microsoft.com/office/officeart/2005/8/layout/orgChart1"/>
    <dgm:cxn modelId="{0FBB84FA-929D-46D8-A77E-422F90F12677}" type="presOf" srcId="{432D2C6E-A31A-46A3-BD9C-00C6AFBEFD62}" destId="{DDB1D25C-7462-4584-A424-CEAD7BCF6457}" srcOrd="1" destOrd="0" presId="urn:microsoft.com/office/officeart/2005/8/layout/orgChart1"/>
    <dgm:cxn modelId="{A9883EF3-5605-4EF5-BFA3-E27BEBE7020F}" srcId="{C62ED24A-EA44-416E-AD54-F9BD753C8CDC}" destId="{7FAAABF9-9CED-480C-AAB9-45AB311FD351}" srcOrd="2" destOrd="0" parTransId="{BE0F388A-5809-4DDE-A0A4-97B20F474ABE}" sibTransId="{930E3BBC-A56A-4472-B3CE-4462AEE38B92}"/>
    <dgm:cxn modelId="{CBE4D73B-3F09-4638-82DB-D6B92D42DAEB}" srcId="{C62ED24A-EA44-416E-AD54-F9BD753C8CDC}" destId="{55BB5FD0-2CC7-4E30-8FF1-6A6559EEAEC7}" srcOrd="4" destOrd="0" parTransId="{9DEE38B9-B488-4A45-BDD7-5800FFA62D26}" sibTransId="{5D49E2B8-004E-4BED-B6AA-3C4EF1F223AE}"/>
    <dgm:cxn modelId="{1DF87199-A542-4DB7-8D81-EA481F108D53}" type="presOf" srcId="{BE0F388A-5809-4DDE-A0A4-97B20F474ABE}" destId="{EE46D533-6541-4B91-AD1E-20931E02B6D4}" srcOrd="0" destOrd="0" presId="urn:microsoft.com/office/officeart/2005/8/layout/orgChart1"/>
    <dgm:cxn modelId="{8B596808-5D2E-46D2-89EE-C2DED63EE9C6}" type="presOf" srcId="{37A06E1B-0337-420D-86F4-1DEEC0BF2F0B}" destId="{0095FD42-2DDB-4744-AD22-3B52400F1A38}" srcOrd="0" destOrd="0" presId="urn:microsoft.com/office/officeart/2005/8/layout/orgChart1"/>
    <dgm:cxn modelId="{97163A54-9DE1-4C77-BF75-B53227A3E546}" srcId="{C62ED24A-EA44-416E-AD54-F9BD753C8CDC}" destId="{432D2C6E-A31A-46A3-BD9C-00C6AFBEFD62}" srcOrd="5" destOrd="0" parTransId="{E03E5F73-2B6B-4612-AAAF-EA11C12341F3}" sibTransId="{264E8605-5EEA-4409-8EBA-60EC555FA6BE}"/>
    <dgm:cxn modelId="{E284FE3D-0BDB-48E9-B4E4-7B23FBC4DD70}" type="presOf" srcId="{A9492EA9-7107-4776-828F-4C1BB1ACCC79}" destId="{F4900034-0BDE-402E-B583-9327F83F21A8}" srcOrd="1" destOrd="0" presId="urn:microsoft.com/office/officeart/2005/8/layout/orgChart1"/>
    <dgm:cxn modelId="{732893D0-B4B6-4506-A2AC-A997DAA40A7A}" type="presOf" srcId="{7A58FA73-68F1-4DE6-83AA-416463A8662C}" destId="{C2AA64E1-EEAA-497A-B484-20E7A8180D17}" srcOrd="1" destOrd="0" presId="urn:microsoft.com/office/officeart/2005/8/layout/orgChart1"/>
    <dgm:cxn modelId="{BFA90203-4E7D-4C4F-BC0F-DFC4EBD3076B}" type="presOf" srcId="{7C042519-B0B6-4942-A25A-60E96AB41F63}" destId="{F562860B-1BD0-461A-9EA3-D3368190EB5D}" srcOrd="0" destOrd="0" presId="urn:microsoft.com/office/officeart/2005/8/layout/orgChart1"/>
    <dgm:cxn modelId="{15637F65-9A17-46CB-894B-5BE443DA39B4}" type="presOf" srcId="{E03E5F73-2B6B-4612-AAAF-EA11C12341F3}" destId="{0D738D5B-9B36-4305-8247-C11B1B5FF69D}" srcOrd="0" destOrd="0" presId="urn:microsoft.com/office/officeart/2005/8/layout/orgChart1"/>
    <dgm:cxn modelId="{13E691DC-9838-4EE2-B649-38385F033566}" type="presOf" srcId="{C62ED24A-EA44-416E-AD54-F9BD753C8CDC}" destId="{98322C55-2642-47FF-8B17-22F2CD3BEA2B}" srcOrd="0" destOrd="0" presId="urn:microsoft.com/office/officeart/2005/8/layout/orgChart1"/>
    <dgm:cxn modelId="{1A49A181-5F23-40AD-A4E4-2745250E67F4}" srcId="{C62ED24A-EA44-416E-AD54-F9BD753C8CDC}" destId="{BF0C8E4B-E87E-424B-9AC0-E0D0451D5063}" srcOrd="1" destOrd="0" parTransId="{37A06E1B-0337-420D-86F4-1DEEC0BF2F0B}" sibTransId="{7FDB74BC-7414-4497-AB2B-954F79CB546F}"/>
    <dgm:cxn modelId="{7831948F-002E-4AD6-B7D9-366910EF1EB2}" type="presOf" srcId="{BF0C8E4B-E87E-424B-9AC0-E0D0451D5063}" destId="{480675A6-9F27-49A6-B0FA-936FB4EB21EA}" srcOrd="0" destOrd="0" presId="urn:microsoft.com/office/officeart/2005/8/layout/orgChart1"/>
    <dgm:cxn modelId="{51A35B95-56BA-4533-9C4C-C9102620E227}" type="presOf" srcId="{432D2C6E-A31A-46A3-BD9C-00C6AFBEFD62}" destId="{1D48D34E-CB74-43B0-BD27-5B3FBB1AA83F}" srcOrd="0" destOrd="0" presId="urn:microsoft.com/office/officeart/2005/8/layout/orgChart1"/>
    <dgm:cxn modelId="{9D8D137A-C4D4-460A-996E-0666C584998D}" type="presOf" srcId="{7FAAABF9-9CED-480C-AAB9-45AB311FD351}" destId="{068AB687-14C1-4895-91A6-59AE0911E714}" srcOrd="0" destOrd="0" presId="urn:microsoft.com/office/officeart/2005/8/layout/orgChart1"/>
    <dgm:cxn modelId="{5EE68646-8263-487F-8A91-10D7D5073743}" type="presOf" srcId="{B416CDAE-1633-4103-8757-FAD29835218E}" destId="{A95D7069-4B23-416A-8856-35C8CE6AF5D0}" srcOrd="0" destOrd="0" presId="urn:microsoft.com/office/officeart/2005/8/layout/orgChart1"/>
    <dgm:cxn modelId="{CE59C596-3B76-4111-BBF3-93CE9C7E8EB0}" type="presOf" srcId="{92273994-1844-4D53-AE3E-96C7777BCF9E}" destId="{6446F59F-8F57-4FDD-812F-DD30BBA9D88B}" srcOrd="1" destOrd="0" presId="urn:microsoft.com/office/officeart/2005/8/layout/orgChart1"/>
    <dgm:cxn modelId="{D1479FCA-4F9E-4E43-9CFC-C925699ADDA7}" srcId="{C62ED24A-EA44-416E-AD54-F9BD753C8CDC}" destId="{A9492EA9-7107-4776-828F-4C1BB1ACCC79}" srcOrd="3" destOrd="0" parTransId="{8947E4B1-D840-4321-BDDC-3A0353D4F00C}" sibTransId="{B511BFE4-06F6-481B-8598-85632E0E6214}"/>
    <dgm:cxn modelId="{1CE5183D-6F56-473B-B709-8CE72FDB02B2}" type="presOf" srcId="{83732A7E-DA9F-43A7-AC09-5B873C970C44}" destId="{95B33B0D-005F-408B-908C-8AF944D022D5}" srcOrd="0" destOrd="0" presId="urn:microsoft.com/office/officeart/2005/8/layout/orgChart1"/>
    <dgm:cxn modelId="{0C459C7A-778A-45C6-B3C9-A89BFAF6BF2B}" type="presOf" srcId="{55BB5FD0-2CC7-4E30-8FF1-6A6559EEAEC7}" destId="{353D2A85-0911-40C7-88F4-909E81371F29}" srcOrd="0" destOrd="0" presId="urn:microsoft.com/office/officeart/2005/8/layout/orgChart1"/>
    <dgm:cxn modelId="{64A8B0D6-2CEA-407A-9D53-3CA24FC7C9D1}" type="presOf" srcId="{A9492EA9-7107-4776-828F-4C1BB1ACCC79}" destId="{39DAB581-EA7B-445A-9CCB-694862EC530E}" srcOrd="0" destOrd="0" presId="urn:microsoft.com/office/officeart/2005/8/layout/orgChart1"/>
    <dgm:cxn modelId="{B967D578-EBFE-46A1-8B81-260F3B6EABED}" type="presOf" srcId="{55BB5FD0-2CC7-4E30-8FF1-6A6559EEAEC7}" destId="{98E5E9BB-FBE3-4CF3-BD84-BAE848797060}" srcOrd="1" destOrd="0" presId="urn:microsoft.com/office/officeart/2005/8/layout/orgChart1"/>
    <dgm:cxn modelId="{2C529674-DB93-401F-9784-3E1110D57F62}" srcId="{C62ED24A-EA44-416E-AD54-F9BD753C8CDC}" destId="{92273994-1844-4D53-AE3E-96C7777BCF9E}" srcOrd="0" destOrd="0" parTransId="{7C042519-B0B6-4942-A25A-60E96AB41F63}" sibTransId="{1FB2E4F5-418C-4E48-B291-ACC22B113EBB}"/>
    <dgm:cxn modelId="{35D84144-E728-4FD8-BAE2-A422A90AA8AA}" srcId="{306E1718-A954-4571-83C3-BAC25783E0A6}" destId="{83732A7E-DA9F-43A7-AC09-5B873C970C44}" srcOrd="0" destOrd="0" parTransId="{5D5D4163-B27D-4E7D-ACD9-27759042C63B}" sibTransId="{29DE2567-AE9E-4566-87EB-2B89CD1B4C72}"/>
    <dgm:cxn modelId="{90D0CDE7-D1A3-4352-A765-AF349982B021}" srcId="{C62ED24A-EA44-416E-AD54-F9BD753C8CDC}" destId="{7A58FA73-68F1-4DE6-83AA-416463A8662C}" srcOrd="6" destOrd="0" parTransId="{B416CDAE-1633-4103-8757-FAD29835218E}" sibTransId="{570406F9-142B-41B3-9E2E-C5A772CFE63A}"/>
    <dgm:cxn modelId="{0AF16C22-9EC2-4B01-865B-211FEEE48E64}" srcId="{306E1718-A954-4571-83C3-BAC25783E0A6}" destId="{C62ED24A-EA44-416E-AD54-F9BD753C8CDC}" srcOrd="1" destOrd="0" parTransId="{A7B5284C-3A8C-4524-BC0D-51A54B2E1EAD}" sibTransId="{219F14B4-A856-4DDD-923A-5BCDE640D7C0}"/>
    <dgm:cxn modelId="{157CF84E-8A39-425C-90B1-F235AB0D34B9}" type="presOf" srcId="{92273994-1844-4D53-AE3E-96C7777BCF9E}" destId="{A1624250-6867-40F5-ACE6-BACD96A2788C}" srcOrd="0" destOrd="0" presId="urn:microsoft.com/office/officeart/2005/8/layout/orgChart1"/>
    <dgm:cxn modelId="{06371037-D85F-4C37-B611-D3383E11A295}" type="presOf" srcId="{7A58FA73-68F1-4DE6-83AA-416463A8662C}" destId="{D81DF202-392D-45EF-AEAB-294D8142FDF4}" srcOrd="0" destOrd="0" presId="urn:microsoft.com/office/officeart/2005/8/layout/orgChart1"/>
    <dgm:cxn modelId="{E472B08A-0DB9-4923-8188-F334330A787D}" type="presParOf" srcId="{20E0988E-640D-4DF3-AFBE-919FD194D8A6}" destId="{6CBD20C4-B8C8-4D87-BC7E-E091AFAF11C3}" srcOrd="0" destOrd="0" presId="urn:microsoft.com/office/officeart/2005/8/layout/orgChart1"/>
    <dgm:cxn modelId="{A67A76A4-F7A5-4DAF-8786-162397DCF163}" type="presParOf" srcId="{6CBD20C4-B8C8-4D87-BC7E-E091AFAF11C3}" destId="{423620DC-C9C9-43BC-A1DB-3FD789B0B7DA}" srcOrd="0" destOrd="0" presId="urn:microsoft.com/office/officeart/2005/8/layout/orgChart1"/>
    <dgm:cxn modelId="{0D111A95-B6D8-4956-A1FB-74DC7828592F}" type="presParOf" srcId="{423620DC-C9C9-43BC-A1DB-3FD789B0B7DA}" destId="{95B33B0D-005F-408B-908C-8AF944D022D5}" srcOrd="0" destOrd="0" presId="urn:microsoft.com/office/officeart/2005/8/layout/orgChart1"/>
    <dgm:cxn modelId="{DD49853A-5A81-425F-ACC0-AD5AE00D1F7C}" type="presParOf" srcId="{423620DC-C9C9-43BC-A1DB-3FD789B0B7DA}" destId="{F9677E39-4356-4B0B-B278-177B411193DF}" srcOrd="1" destOrd="0" presId="urn:microsoft.com/office/officeart/2005/8/layout/orgChart1"/>
    <dgm:cxn modelId="{2D4A47E4-588A-4486-A350-A6664B279E83}" type="presParOf" srcId="{6CBD20C4-B8C8-4D87-BC7E-E091AFAF11C3}" destId="{584734FE-12BB-40EE-9594-6F6A6415D431}" srcOrd="1" destOrd="0" presId="urn:microsoft.com/office/officeart/2005/8/layout/orgChart1"/>
    <dgm:cxn modelId="{16AD842A-1AA7-4272-84E8-CF98F2E1C034}" type="presParOf" srcId="{6CBD20C4-B8C8-4D87-BC7E-E091AFAF11C3}" destId="{65362B34-B5AC-4FC8-B8A8-FE966464EE01}" srcOrd="2" destOrd="0" presId="urn:microsoft.com/office/officeart/2005/8/layout/orgChart1"/>
    <dgm:cxn modelId="{AE8EE808-6BB4-4A8D-8379-897FFFE27ECD}" type="presParOf" srcId="{20E0988E-640D-4DF3-AFBE-919FD194D8A6}" destId="{A60F2059-3E63-4244-BC0B-719CD5226E72}" srcOrd="1" destOrd="0" presId="urn:microsoft.com/office/officeart/2005/8/layout/orgChart1"/>
    <dgm:cxn modelId="{26399DA5-80ED-4D47-8A34-3879C20A5079}" type="presParOf" srcId="{A60F2059-3E63-4244-BC0B-719CD5226E72}" destId="{0A9BD9D7-8278-46E2-B131-05225243A1B6}" srcOrd="0" destOrd="0" presId="urn:microsoft.com/office/officeart/2005/8/layout/orgChart1"/>
    <dgm:cxn modelId="{2E63FC3D-0E0C-4792-9775-3E95A49A1F41}" type="presParOf" srcId="{0A9BD9D7-8278-46E2-B131-05225243A1B6}" destId="{98322C55-2642-47FF-8B17-22F2CD3BEA2B}" srcOrd="0" destOrd="0" presId="urn:microsoft.com/office/officeart/2005/8/layout/orgChart1"/>
    <dgm:cxn modelId="{5869D2C2-12AB-4DC5-BE35-C895C4B47225}" type="presParOf" srcId="{0A9BD9D7-8278-46E2-B131-05225243A1B6}" destId="{7D34211F-E954-4C28-A503-C7DD4BCE00B6}" srcOrd="1" destOrd="0" presId="urn:microsoft.com/office/officeart/2005/8/layout/orgChart1"/>
    <dgm:cxn modelId="{8FF6CDB4-E9A0-4A9E-8AF5-0EE5353061BA}" type="presParOf" srcId="{A60F2059-3E63-4244-BC0B-719CD5226E72}" destId="{39A0F86E-A412-4B1C-A248-B79C8565551A}" srcOrd="1" destOrd="0" presId="urn:microsoft.com/office/officeart/2005/8/layout/orgChart1"/>
    <dgm:cxn modelId="{FAB9D8C0-1163-464F-A635-C0801FB8ECFD}" type="presParOf" srcId="{39A0F86E-A412-4B1C-A248-B79C8565551A}" destId="{EE46D533-6541-4B91-AD1E-20931E02B6D4}" srcOrd="0" destOrd="0" presId="urn:microsoft.com/office/officeart/2005/8/layout/orgChart1"/>
    <dgm:cxn modelId="{0F6C83A3-5536-4D99-AE7F-9E277174AC7E}" type="presParOf" srcId="{39A0F86E-A412-4B1C-A248-B79C8565551A}" destId="{AE30F5F4-3885-42BB-97D9-79DD15E8EDE5}" srcOrd="1" destOrd="0" presId="urn:microsoft.com/office/officeart/2005/8/layout/orgChart1"/>
    <dgm:cxn modelId="{535A78B2-1704-47DB-8DC7-C7E13F1C4EF8}" type="presParOf" srcId="{AE30F5F4-3885-42BB-97D9-79DD15E8EDE5}" destId="{298AAF8E-4F78-4780-A36B-ED448A5BC682}" srcOrd="0" destOrd="0" presId="urn:microsoft.com/office/officeart/2005/8/layout/orgChart1"/>
    <dgm:cxn modelId="{53C7600C-FC41-4523-8C1F-04B8AD4BE51B}" type="presParOf" srcId="{298AAF8E-4F78-4780-A36B-ED448A5BC682}" destId="{068AB687-14C1-4895-91A6-59AE0911E714}" srcOrd="0" destOrd="0" presId="urn:microsoft.com/office/officeart/2005/8/layout/orgChart1"/>
    <dgm:cxn modelId="{BA359305-C06B-4689-AFF1-FF3EE4ACFB87}" type="presParOf" srcId="{298AAF8E-4F78-4780-A36B-ED448A5BC682}" destId="{F78DE174-F041-4E0C-BB34-F92D543FDD96}" srcOrd="1" destOrd="0" presId="urn:microsoft.com/office/officeart/2005/8/layout/orgChart1"/>
    <dgm:cxn modelId="{C233C779-7C7A-4289-92FE-BB2E4BC28164}" type="presParOf" srcId="{AE30F5F4-3885-42BB-97D9-79DD15E8EDE5}" destId="{52C14920-475B-4089-A98E-E51F0BE1FD20}" srcOrd="1" destOrd="0" presId="urn:microsoft.com/office/officeart/2005/8/layout/orgChart1"/>
    <dgm:cxn modelId="{568B2EC8-8591-4FCC-8BC5-B8E5B5E4759F}" type="presParOf" srcId="{AE30F5F4-3885-42BB-97D9-79DD15E8EDE5}" destId="{A61CB9B4-DCF6-4CF0-87E0-4CEBFA354B86}" srcOrd="2" destOrd="0" presId="urn:microsoft.com/office/officeart/2005/8/layout/orgChart1"/>
    <dgm:cxn modelId="{7D838CD8-180D-455F-9A5A-4AE1864140E3}" type="presParOf" srcId="{39A0F86E-A412-4B1C-A248-B79C8565551A}" destId="{7866EAE1-A0F8-4ECC-B675-5AB213D9E3F3}" srcOrd="2" destOrd="0" presId="urn:microsoft.com/office/officeart/2005/8/layout/orgChart1"/>
    <dgm:cxn modelId="{10D8788C-86DC-47FD-B73E-8D9765452B3A}" type="presParOf" srcId="{39A0F86E-A412-4B1C-A248-B79C8565551A}" destId="{090543E2-9DE9-4865-B8F5-E4D008E957D4}" srcOrd="3" destOrd="0" presId="urn:microsoft.com/office/officeart/2005/8/layout/orgChart1"/>
    <dgm:cxn modelId="{3CB991EA-26FD-44C8-87C3-145A5954031D}" type="presParOf" srcId="{090543E2-9DE9-4865-B8F5-E4D008E957D4}" destId="{DE470747-43AD-4F46-94F0-B19755378F41}" srcOrd="0" destOrd="0" presId="urn:microsoft.com/office/officeart/2005/8/layout/orgChart1"/>
    <dgm:cxn modelId="{B6053F4E-B05A-4DB7-8B66-88FA9D26182A}" type="presParOf" srcId="{DE470747-43AD-4F46-94F0-B19755378F41}" destId="{39DAB581-EA7B-445A-9CCB-694862EC530E}" srcOrd="0" destOrd="0" presId="urn:microsoft.com/office/officeart/2005/8/layout/orgChart1"/>
    <dgm:cxn modelId="{045074D9-C2E1-4AAF-84AA-7AB38F9FF7A3}" type="presParOf" srcId="{DE470747-43AD-4F46-94F0-B19755378F41}" destId="{F4900034-0BDE-402E-B583-9327F83F21A8}" srcOrd="1" destOrd="0" presId="urn:microsoft.com/office/officeart/2005/8/layout/orgChart1"/>
    <dgm:cxn modelId="{9365ADA8-144F-4EF6-B978-E0CB401E33CC}" type="presParOf" srcId="{090543E2-9DE9-4865-B8F5-E4D008E957D4}" destId="{A138AA49-883B-4660-88CB-A0E7E1311CDC}" srcOrd="1" destOrd="0" presId="urn:microsoft.com/office/officeart/2005/8/layout/orgChart1"/>
    <dgm:cxn modelId="{A9E37CC1-4EAE-456B-AD30-F95FD2A9A97B}" type="presParOf" srcId="{090543E2-9DE9-4865-B8F5-E4D008E957D4}" destId="{5905D629-D15F-4C2A-8BEE-483C156E9019}" srcOrd="2" destOrd="0" presId="urn:microsoft.com/office/officeart/2005/8/layout/orgChart1"/>
    <dgm:cxn modelId="{1D8166B1-2BD7-4052-9DFF-7B4FB5663A34}" type="presParOf" srcId="{39A0F86E-A412-4B1C-A248-B79C8565551A}" destId="{8D547779-709B-4BB8-AE3C-14882057E693}" srcOrd="4" destOrd="0" presId="urn:microsoft.com/office/officeart/2005/8/layout/orgChart1"/>
    <dgm:cxn modelId="{74C77F47-9D86-416F-9940-F02B88981636}" type="presParOf" srcId="{39A0F86E-A412-4B1C-A248-B79C8565551A}" destId="{E2F36A63-CFB3-44DC-9AD1-CAD00E36AD58}" srcOrd="5" destOrd="0" presId="urn:microsoft.com/office/officeart/2005/8/layout/orgChart1"/>
    <dgm:cxn modelId="{451D6DA1-7655-4007-90B4-C3D3A1D05000}" type="presParOf" srcId="{E2F36A63-CFB3-44DC-9AD1-CAD00E36AD58}" destId="{C98DEC2A-6127-441C-B3F0-AC840D5EFE50}" srcOrd="0" destOrd="0" presId="urn:microsoft.com/office/officeart/2005/8/layout/orgChart1"/>
    <dgm:cxn modelId="{90A1B970-C872-49CC-A4F7-7500EED25066}" type="presParOf" srcId="{C98DEC2A-6127-441C-B3F0-AC840D5EFE50}" destId="{353D2A85-0911-40C7-88F4-909E81371F29}" srcOrd="0" destOrd="0" presId="urn:microsoft.com/office/officeart/2005/8/layout/orgChart1"/>
    <dgm:cxn modelId="{B20DD39E-8ABB-4306-8EE5-B6943CA1E2C7}" type="presParOf" srcId="{C98DEC2A-6127-441C-B3F0-AC840D5EFE50}" destId="{98E5E9BB-FBE3-4CF3-BD84-BAE848797060}" srcOrd="1" destOrd="0" presId="urn:microsoft.com/office/officeart/2005/8/layout/orgChart1"/>
    <dgm:cxn modelId="{A73B875F-6483-4445-BBB2-2315CF68F5DA}" type="presParOf" srcId="{E2F36A63-CFB3-44DC-9AD1-CAD00E36AD58}" destId="{1EA62F14-5BC7-4C39-86F0-4052684C45AF}" srcOrd="1" destOrd="0" presId="urn:microsoft.com/office/officeart/2005/8/layout/orgChart1"/>
    <dgm:cxn modelId="{9462079E-2B32-492C-BCFE-FAB4F0E5E3D0}" type="presParOf" srcId="{E2F36A63-CFB3-44DC-9AD1-CAD00E36AD58}" destId="{BFE1E714-DF87-4825-B37B-DCD3EDBF0A27}" srcOrd="2" destOrd="0" presId="urn:microsoft.com/office/officeart/2005/8/layout/orgChart1"/>
    <dgm:cxn modelId="{560E1A28-4172-4A31-B679-79F43CE2BAA6}" type="presParOf" srcId="{39A0F86E-A412-4B1C-A248-B79C8565551A}" destId="{0D738D5B-9B36-4305-8247-C11B1B5FF69D}" srcOrd="6" destOrd="0" presId="urn:microsoft.com/office/officeart/2005/8/layout/orgChart1"/>
    <dgm:cxn modelId="{64B18E5E-FFBD-4FF5-B886-8FC6587D86CC}" type="presParOf" srcId="{39A0F86E-A412-4B1C-A248-B79C8565551A}" destId="{B1AA66A8-4790-4180-9107-A1C579F06F59}" srcOrd="7" destOrd="0" presId="urn:microsoft.com/office/officeart/2005/8/layout/orgChart1"/>
    <dgm:cxn modelId="{1A79C62A-33A9-45AE-916D-309547AEBD65}" type="presParOf" srcId="{B1AA66A8-4790-4180-9107-A1C579F06F59}" destId="{F59E03CF-FFFE-49A5-8876-851751E436DB}" srcOrd="0" destOrd="0" presId="urn:microsoft.com/office/officeart/2005/8/layout/orgChart1"/>
    <dgm:cxn modelId="{329A00B9-03AE-4D3B-86BA-F4F05AD0F904}" type="presParOf" srcId="{F59E03CF-FFFE-49A5-8876-851751E436DB}" destId="{1D48D34E-CB74-43B0-BD27-5B3FBB1AA83F}" srcOrd="0" destOrd="0" presId="urn:microsoft.com/office/officeart/2005/8/layout/orgChart1"/>
    <dgm:cxn modelId="{4011F3B5-B641-488A-B364-1B29FA027BA7}" type="presParOf" srcId="{F59E03CF-FFFE-49A5-8876-851751E436DB}" destId="{DDB1D25C-7462-4584-A424-CEAD7BCF6457}" srcOrd="1" destOrd="0" presId="urn:microsoft.com/office/officeart/2005/8/layout/orgChart1"/>
    <dgm:cxn modelId="{794DEF69-D9A6-40A9-892E-D385A344DACA}" type="presParOf" srcId="{B1AA66A8-4790-4180-9107-A1C579F06F59}" destId="{B61A5CE7-7CC8-4C08-ADA2-09E78FEF2EDD}" srcOrd="1" destOrd="0" presId="urn:microsoft.com/office/officeart/2005/8/layout/orgChart1"/>
    <dgm:cxn modelId="{C1768B78-4C97-4CAB-B075-9388F08C6C24}" type="presParOf" srcId="{B1AA66A8-4790-4180-9107-A1C579F06F59}" destId="{E1E79DE9-AF9C-4036-80B3-32F1C8928164}" srcOrd="2" destOrd="0" presId="urn:microsoft.com/office/officeart/2005/8/layout/orgChart1"/>
    <dgm:cxn modelId="{52F0E568-5661-4C78-A6A3-36C087C87A7F}" type="presParOf" srcId="{39A0F86E-A412-4B1C-A248-B79C8565551A}" destId="{A95D7069-4B23-416A-8856-35C8CE6AF5D0}" srcOrd="8" destOrd="0" presId="urn:microsoft.com/office/officeart/2005/8/layout/orgChart1"/>
    <dgm:cxn modelId="{62C1AE97-3E92-48B5-B1F4-61AE94A9FFAC}" type="presParOf" srcId="{39A0F86E-A412-4B1C-A248-B79C8565551A}" destId="{0E506FF6-FC40-4899-ABDE-F72B5954FB28}" srcOrd="9" destOrd="0" presId="urn:microsoft.com/office/officeart/2005/8/layout/orgChart1"/>
    <dgm:cxn modelId="{D68B9727-D667-4565-BEE4-D8753CF4B71B}" type="presParOf" srcId="{0E506FF6-FC40-4899-ABDE-F72B5954FB28}" destId="{02224FFD-F2D0-43B4-AEB3-209C28A1AD7A}" srcOrd="0" destOrd="0" presId="urn:microsoft.com/office/officeart/2005/8/layout/orgChart1"/>
    <dgm:cxn modelId="{6B223F28-16E1-44FC-85B8-78FC5BFDD3A6}" type="presParOf" srcId="{02224FFD-F2D0-43B4-AEB3-209C28A1AD7A}" destId="{D81DF202-392D-45EF-AEAB-294D8142FDF4}" srcOrd="0" destOrd="0" presId="urn:microsoft.com/office/officeart/2005/8/layout/orgChart1"/>
    <dgm:cxn modelId="{9B0A93E7-4800-41CF-B960-658DBB2B21D0}" type="presParOf" srcId="{02224FFD-F2D0-43B4-AEB3-209C28A1AD7A}" destId="{C2AA64E1-EEAA-497A-B484-20E7A8180D17}" srcOrd="1" destOrd="0" presId="urn:microsoft.com/office/officeart/2005/8/layout/orgChart1"/>
    <dgm:cxn modelId="{FCC74910-E7E4-436B-9E0C-3F45A13AF9AF}" type="presParOf" srcId="{0E506FF6-FC40-4899-ABDE-F72B5954FB28}" destId="{5B0D15BA-8E9A-413F-8CBE-13FB471891EB}" srcOrd="1" destOrd="0" presId="urn:microsoft.com/office/officeart/2005/8/layout/orgChart1"/>
    <dgm:cxn modelId="{357AE77F-6A5C-4A3D-AC37-BC201E3D1438}" type="presParOf" srcId="{0E506FF6-FC40-4899-ABDE-F72B5954FB28}" destId="{DA354FD7-347A-452C-86FE-33A37A1C6971}" srcOrd="2" destOrd="0" presId="urn:microsoft.com/office/officeart/2005/8/layout/orgChart1"/>
    <dgm:cxn modelId="{2962E1EF-20A2-41ED-A05C-014C5ED36F16}" type="presParOf" srcId="{A60F2059-3E63-4244-BC0B-719CD5226E72}" destId="{59E9B45D-D866-435A-8857-3858BD753BD1}" srcOrd="2" destOrd="0" presId="urn:microsoft.com/office/officeart/2005/8/layout/orgChart1"/>
    <dgm:cxn modelId="{02A578B6-05E0-4415-9DAB-D5E1C7F018E4}" type="presParOf" srcId="{59E9B45D-D866-435A-8857-3858BD753BD1}" destId="{F562860B-1BD0-461A-9EA3-D3368190EB5D}" srcOrd="0" destOrd="0" presId="urn:microsoft.com/office/officeart/2005/8/layout/orgChart1"/>
    <dgm:cxn modelId="{B6237375-9804-4BDA-98FA-7906EA2F4E44}" type="presParOf" srcId="{59E9B45D-D866-435A-8857-3858BD753BD1}" destId="{FE6C0247-25E8-486C-897D-446851C45CC2}" srcOrd="1" destOrd="0" presId="urn:microsoft.com/office/officeart/2005/8/layout/orgChart1"/>
    <dgm:cxn modelId="{3EF30DFA-0140-4E1A-92D4-3D32D8B1BFEF}" type="presParOf" srcId="{FE6C0247-25E8-486C-897D-446851C45CC2}" destId="{0378A414-C8CF-4445-A592-465B746E5939}" srcOrd="0" destOrd="0" presId="urn:microsoft.com/office/officeart/2005/8/layout/orgChart1"/>
    <dgm:cxn modelId="{3ECFDA8E-395B-4482-91F9-779A0B19A5E5}" type="presParOf" srcId="{0378A414-C8CF-4445-A592-465B746E5939}" destId="{A1624250-6867-40F5-ACE6-BACD96A2788C}" srcOrd="0" destOrd="0" presId="urn:microsoft.com/office/officeart/2005/8/layout/orgChart1"/>
    <dgm:cxn modelId="{9A5B4D01-777F-4B09-8540-90FE892AFA1A}" type="presParOf" srcId="{0378A414-C8CF-4445-A592-465B746E5939}" destId="{6446F59F-8F57-4FDD-812F-DD30BBA9D88B}" srcOrd="1" destOrd="0" presId="urn:microsoft.com/office/officeart/2005/8/layout/orgChart1"/>
    <dgm:cxn modelId="{BAABAEAC-7D12-4CB0-AC90-A9B193579F99}" type="presParOf" srcId="{FE6C0247-25E8-486C-897D-446851C45CC2}" destId="{60905286-978F-4125-9DCF-E3DB1EE7FD02}" srcOrd="1" destOrd="0" presId="urn:microsoft.com/office/officeart/2005/8/layout/orgChart1"/>
    <dgm:cxn modelId="{F9318610-54D9-4907-8E96-417DB6913566}" type="presParOf" srcId="{FE6C0247-25E8-486C-897D-446851C45CC2}" destId="{F6C7319E-F1E3-4CB8-8F09-EB59DF1EE6E3}" srcOrd="2" destOrd="0" presId="urn:microsoft.com/office/officeart/2005/8/layout/orgChart1"/>
    <dgm:cxn modelId="{7A25AB17-DFA4-4983-981F-7198DAE9908E}" type="presParOf" srcId="{59E9B45D-D866-435A-8857-3858BD753BD1}" destId="{0095FD42-2DDB-4744-AD22-3B52400F1A38}" srcOrd="2" destOrd="0" presId="urn:microsoft.com/office/officeart/2005/8/layout/orgChart1"/>
    <dgm:cxn modelId="{04228565-9FE4-4F92-A5C6-0D320A2A3AF3}" type="presParOf" srcId="{59E9B45D-D866-435A-8857-3858BD753BD1}" destId="{2BB0A89C-EE43-4F94-B628-355CEA1E405E}" srcOrd="3" destOrd="0" presId="urn:microsoft.com/office/officeart/2005/8/layout/orgChart1"/>
    <dgm:cxn modelId="{4A286986-8B78-4058-A7F3-B5D154FF8EFC}" type="presParOf" srcId="{2BB0A89C-EE43-4F94-B628-355CEA1E405E}" destId="{DBABC9C0-486F-4520-9630-25877260FE57}" srcOrd="0" destOrd="0" presId="urn:microsoft.com/office/officeart/2005/8/layout/orgChart1"/>
    <dgm:cxn modelId="{143E1417-1ED1-407E-A428-505334CAD53A}" type="presParOf" srcId="{DBABC9C0-486F-4520-9630-25877260FE57}" destId="{480675A6-9F27-49A6-B0FA-936FB4EB21EA}" srcOrd="0" destOrd="0" presId="urn:microsoft.com/office/officeart/2005/8/layout/orgChart1"/>
    <dgm:cxn modelId="{11C9161A-D3BE-4E89-BCCA-EDE54DE75706}" type="presParOf" srcId="{DBABC9C0-486F-4520-9630-25877260FE57}" destId="{14EC51BD-B732-4F16-8974-698A61C89EEC}" srcOrd="1" destOrd="0" presId="urn:microsoft.com/office/officeart/2005/8/layout/orgChart1"/>
    <dgm:cxn modelId="{6CDA4BC4-D0D8-49C0-A548-386D1E323C50}" type="presParOf" srcId="{2BB0A89C-EE43-4F94-B628-355CEA1E405E}" destId="{6381B206-3E03-4E18-8405-5BC4DB42AAB6}" srcOrd="1" destOrd="0" presId="urn:microsoft.com/office/officeart/2005/8/layout/orgChart1"/>
    <dgm:cxn modelId="{AA52285C-8FEB-48DB-8CCE-2ED8C6668D93}" type="presParOf" srcId="{2BB0A89C-EE43-4F94-B628-355CEA1E405E}" destId="{18E261C1-B52D-4F2A-B2F5-CDC253CBE70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D41AA50-0479-4A8B-A0C5-C9BC8F4F87C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F727BD14-C83C-49CB-AE6C-01992B177969}">
      <dgm:prSet phldrT="[文本]"/>
      <dgm:spPr/>
      <dgm:t>
        <a:bodyPr/>
        <a:lstStyle/>
        <a:p>
          <a:r>
            <a:rPr lang="zh-CN" altLang="en-US" dirty="0" smtClean="0"/>
            <a:t>产品类别确定原则</a:t>
          </a:r>
          <a:endParaRPr lang="zh-CN" altLang="en-US" dirty="0"/>
        </a:p>
      </dgm:t>
    </dgm:pt>
    <dgm:pt modelId="{EE050065-DE06-40A7-81D0-1AF23AF8AEE8}" type="parTrans" cxnId="{AA278339-99A9-48C3-96EE-27D5F5D49E8A}">
      <dgm:prSet/>
      <dgm:spPr/>
      <dgm:t>
        <a:bodyPr/>
        <a:lstStyle/>
        <a:p>
          <a:endParaRPr lang="zh-CN" altLang="en-US"/>
        </a:p>
      </dgm:t>
    </dgm:pt>
    <dgm:pt modelId="{47EA29E3-6B41-41E3-94E0-E60CB715C8EC}" type="sibTrans" cxnId="{AA278339-99A9-48C3-96EE-27D5F5D49E8A}">
      <dgm:prSet/>
      <dgm:spPr/>
      <dgm:t>
        <a:bodyPr/>
        <a:lstStyle/>
        <a:p>
          <a:endParaRPr lang="zh-CN" altLang="en-US"/>
        </a:p>
      </dgm:t>
    </dgm:pt>
    <dgm:pt modelId="{A7545602-D332-43A2-B634-4E7122CA8046}">
      <dgm:prSet/>
      <dgm:spPr/>
      <dgm:t>
        <a:bodyPr/>
        <a:lstStyle/>
        <a:p>
          <a:pPr marL="0" indent="0"/>
          <a:r>
            <a:rPr lang="zh-CN" altLang="en-US" dirty="0" smtClean="0"/>
            <a:t>依据</a:t>
          </a:r>
          <a:r>
            <a:rPr lang="en-US" altLang="zh-CN" dirty="0" smtClean="0"/>
            <a:t>GB/T7635.1《</a:t>
          </a:r>
          <a:r>
            <a:rPr lang="zh-CN" altLang="en-US" dirty="0" smtClean="0"/>
            <a:t>全国主要产品分类与代码</a:t>
          </a:r>
          <a:r>
            <a:rPr lang="en-US" altLang="zh-CN" dirty="0" smtClean="0"/>
            <a:t>》</a:t>
          </a:r>
          <a:r>
            <a:rPr lang="zh-CN" altLang="en-US" dirty="0" smtClean="0"/>
            <a:t>，以终端消费品为主，根据产品的绿色指标特点，选取消费者关注度高、消费升级急需、生态环境及人体健康影响大的产品作为绿色产品评价对象，并将具有类似绿色特性指标的产品归为一类。</a:t>
          </a:r>
          <a:endParaRPr lang="zh-CN" altLang="en-US" dirty="0"/>
        </a:p>
      </dgm:t>
    </dgm:pt>
    <dgm:pt modelId="{39817E7F-3303-4A8B-831F-6C9E22489A1E}" type="parTrans" cxnId="{D55CE58E-A2EC-47C5-93DE-B8BD865B873A}">
      <dgm:prSet/>
      <dgm:spPr/>
      <dgm:t>
        <a:bodyPr/>
        <a:lstStyle/>
        <a:p>
          <a:endParaRPr lang="zh-CN" altLang="en-US"/>
        </a:p>
      </dgm:t>
    </dgm:pt>
    <dgm:pt modelId="{C74365DF-702E-4FEF-8E9E-599110501D52}" type="sibTrans" cxnId="{D55CE58E-A2EC-47C5-93DE-B8BD865B873A}">
      <dgm:prSet/>
      <dgm:spPr/>
      <dgm:t>
        <a:bodyPr/>
        <a:lstStyle/>
        <a:p>
          <a:endParaRPr lang="zh-CN" altLang="en-US"/>
        </a:p>
      </dgm:t>
    </dgm:pt>
    <dgm:pt modelId="{7C51505C-A087-40CD-9C48-23DFECA9FD5B}" type="pres">
      <dgm:prSet presAssocID="{2D41AA50-0479-4A8B-A0C5-C9BC8F4F87C0}" presName="linear" presStyleCnt="0">
        <dgm:presLayoutVars>
          <dgm:dir/>
          <dgm:animLvl val="lvl"/>
          <dgm:resizeHandles val="exact"/>
        </dgm:presLayoutVars>
      </dgm:prSet>
      <dgm:spPr/>
      <dgm:t>
        <a:bodyPr/>
        <a:lstStyle/>
        <a:p>
          <a:endParaRPr lang="zh-CN" altLang="en-US"/>
        </a:p>
      </dgm:t>
    </dgm:pt>
    <dgm:pt modelId="{F8E0D386-6B7B-4B87-82FA-CC699F5B378B}" type="pres">
      <dgm:prSet presAssocID="{F727BD14-C83C-49CB-AE6C-01992B177969}" presName="parentLin" presStyleCnt="0"/>
      <dgm:spPr/>
    </dgm:pt>
    <dgm:pt modelId="{2D5ACCF1-34AE-4E29-A44A-1A2E6892BF7C}" type="pres">
      <dgm:prSet presAssocID="{F727BD14-C83C-49CB-AE6C-01992B177969}" presName="parentLeftMargin" presStyleLbl="node1" presStyleIdx="0" presStyleCnt="1"/>
      <dgm:spPr/>
      <dgm:t>
        <a:bodyPr/>
        <a:lstStyle/>
        <a:p>
          <a:endParaRPr lang="zh-CN" altLang="en-US"/>
        </a:p>
      </dgm:t>
    </dgm:pt>
    <dgm:pt modelId="{31251990-DE6B-4D33-991A-64DE6641AA58}" type="pres">
      <dgm:prSet presAssocID="{F727BD14-C83C-49CB-AE6C-01992B177969}" presName="parentText" presStyleLbl="node1" presStyleIdx="0" presStyleCnt="1">
        <dgm:presLayoutVars>
          <dgm:chMax val="0"/>
          <dgm:bulletEnabled val="1"/>
        </dgm:presLayoutVars>
      </dgm:prSet>
      <dgm:spPr/>
      <dgm:t>
        <a:bodyPr/>
        <a:lstStyle/>
        <a:p>
          <a:endParaRPr lang="zh-CN" altLang="en-US"/>
        </a:p>
      </dgm:t>
    </dgm:pt>
    <dgm:pt modelId="{F43366D7-D601-4B73-A27E-D3874AC16977}" type="pres">
      <dgm:prSet presAssocID="{F727BD14-C83C-49CB-AE6C-01992B177969}" presName="negativeSpace" presStyleCnt="0"/>
      <dgm:spPr/>
    </dgm:pt>
    <dgm:pt modelId="{C65DD467-70D9-45B2-966B-DD7917BE01DC}" type="pres">
      <dgm:prSet presAssocID="{F727BD14-C83C-49CB-AE6C-01992B177969}" presName="childText" presStyleLbl="conFgAcc1" presStyleIdx="0" presStyleCnt="1">
        <dgm:presLayoutVars>
          <dgm:bulletEnabled val="1"/>
        </dgm:presLayoutVars>
      </dgm:prSet>
      <dgm:spPr/>
      <dgm:t>
        <a:bodyPr/>
        <a:lstStyle/>
        <a:p>
          <a:endParaRPr lang="zh-CN" altLang="en-US"/>
        </a:p>
      </dgm:t>
    </dgm:pt>
  </dgm:ptLst>
  <dgm:cxnLst>
    <dgm:cxn modelId="{227303C8-C495-4027-AB38-2A2FE72D96C7}" type="presOf" srcId="{F727BD14-C83C-49CB-AE6C-01992B177969}" destId="{2D5ACCF1-34AE-4E29-A44A-1A2E6892BF7C}" srcOrd="0" destOrd="0" presId="urn:microsoft.com/office/officeart/2005/8/layout/list1"/>
    <dgm:cxn modelId="{D55CE58E-A2EC-47C5-93DE-B8BD865B873A}" srcId="{F727BD14-C83C-49CB-AE6C-01992B177969}" destId="{A7545602-D332-43A2-B634-4E7122CA8046}" srcOrd="0" destOrd="0" parTransId="{39817E7F-3303-4A8B-831F-6C9E22489A1E}" sibTransId="{C74365DF-702E-4FEF-8E9E-599110501D52}"/>
    <dgm:cxn modelId="{AA278339-99A9-48C3-96EE-27D5F5D49E8A}" srcId="{2D41AA50-0479-4A8B-A0C5-C9BC8F4F87C0}" destId="{F727BD14-C83C-49CB-AE6C-01992B177969}" srcOrd="0" destOrd="0" parTransId="{EE050065-DE06-40A7-81D0-1AF23AF8AEE8}" sibTransId="{47EA29E3-6B41-41E3-94E0-E60CB715C8EC}"/>
    <dgm:cxn modelId="{39E0BF5B-17FA-49B3-828B-69FEF95324E9}" type="presOf" srcId="{2D41AA50-0479-4A8B-A0C5-C9BC8F4F87C0}" destId="{7C51505C-A087-40CD-9C48-23DFECA9FD5B}" srcOrd="0" destOrd="0" presId="urn:microsoft.com/office/officeart/2005/8/layout/list1"/>
    <dgm:cxn modelId="{8D6A1EDD-D424-42B3-9339-BA8AAAC5E8E0}" type="presOf" srcId="{F727BD14-C83C-49CB-AE6C-01992B177969}" destId="{31251990-DE6B-4D33-991A-64DE6641AA58}" srcOrd="1" destOrd="0" presId="urn:microsoft.com/office/officeart/2005/8/layout/list1"/>
    <dgm:cxn modelId="{D2112624-DB7A-453E-9DA2-F77978961B8C}" type="presOf" srcId="{A7545602-D332-43A2-B634-4E7122CA8046}" destId="{C65DD467-70D9-45B2-966B-DD7917BE01DC}" srcOrd="0" destOrd="0" presId="urn:microsoft.com/office/officeart/2005/8/layout/list1"/>
    <dgm:cxn modelId="{69104EFD-082D-455F-B0E3-F00B6CA604AB}" type="presParOf" srcId="{7C51505C-A087-40CD-9C48-23DFECA9FD5B}" destId="{F8E0D386-6B7B-4B87-82FA-CC699F5B378B}" srcOrd="0" destOrd="0" presId="urn:microsoft.com/office/officeart/2005/8/layout/list1"/>
    <dgm:cxn modelId="{E17C0C64-93E2-4377-A711-05A592657D70}" type="presParOf" srcId="{F8E0D386-6B7B-4B87-82FA-CC699F5B378B}" destId="{2D5ACCF1-34AE-4E29-A44A-1A2E6892BF7C}" srcOrd="0" destOrd="0" presId="urn:microsoft.com/office/officeart/2005/8/layout/list1"/>
    <dgm:cxn modelId="{7352AA3F-2664-45BB-9753-D6F238F949FA}" type="presParOf" srcId="{F8E0D386-6B7B-4B87-82FA-CC699F5B378B}" destId="{31251990-DE6B-4D33-991A-64DE6641AA58}" srcOrd="1" destOrd="0" presId="urn:microsoft.com/office/officeart/2005/8/layout/list1"/>
    <dgm:cxn modelId="{4B07D695-5B76-4ECA-BA37-FA2096E58A47}" type="presParOf" srcId="{7C51505C-A087-40CD-9C48-23DFECA9FD5B}" destId="{F43366D7-D601-4B73-A27E-D3874AC16977}" srcOrd="1" destOrd="0" presId="urn:microsoft.com/office/officeart/2005/8/layout/list1"/>
    <dgm:cxn modelId="{65D950B0-2AF3-4602-869E-BB07A58FA589}" type="presParOf" srcId="{7C51505C-A087-40CD-9C48-23DFECA9FD5B}" destId="{C65DD467-70D9-45B2-966B-DD7917BE01D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D41AA50-0479-4A8B-A0C5-C9BC8F4F87C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F727BD14-C83C-49CB-AE6C-01992B177969}">
      <dgm:prSet phldrT="[文本]"/>
      <dgm:spPr/>
      <dgm:t>
        <a:bodyPr/>
        <a:lstStyle/>
        <a:p>
          <a:r>
            <a:rPr lang="zh-CN" altLang="en-US" dirty="0" smtClean="0"/>
            <a:t>指标选取原则</a:t>
          </a:r>
          <a:endParaRPr lang="zh-CN" altLang="en-US" dirty="0"/>
        </a:p>
      </dgm:t>
    </dgm:pt>
    <dgm:pt modelId="{EE050065-DE06-40A7-81D0-1AF23AF8AEE8}" type="parTrans" cxnId="{AA278339-99A9-48C3-96EE-27D5F5D49E8A}">
      <dgm:prSet/>
      <dgm:spPr/>
      <dgm:t>
        <a:bodyPr/>
        <a:lstStyle/>
        <a:p>
          <a:endParaRPr lang="zh-CN" altLang="en-US"/>
        </a:p>
      </dgm:t>
    </dgm:pt>
    <dgm:pt modelId="{47EA29E3-6B41-41E3-94E0-E60CB715C8EC}" type="sibTrans" cxnId="{AA278339-99A9-48C3-96EE-27D5F5D49E8A}">
      <dgm:prSet/>
      <dgm:spPr/>
      <dgm:t>
        <a:bodyPr/>
        <a:lstStyle/>
        <a:p>
          <a:endParaRPr lang="zh-CN" altLang="en-US"/>
        </a:p>
      </dgm:t>
    </dgm:pt>
    <dgm:pt modelId="{A7545602-D332-43A2-B634-4E7122CA8046}">
      <dgm:prSet/>
      <dgm:spPr/>
      <dgm:t>
        <a:bodyPr/>
        <a:lstStyle/>
        <a:p>
          <a:pPr marL="0" indent="0"/>
          <a:r>
            <a:rPr lang="zh-CN" altLang="en-US" dirty="0" smtClean="0"/>
            <a:t>遵循“生命周期理念” 原则</a:t>
          </a:r>
          <a:endParaRPr lang="zh-CN" altLang="en-US" dirty="0"/>
        </a:p>
      </dgm:t>
    </dgm:pt>
    <dgm:pt modelId="{39817E7F-3303-4A8B-831F-6C9E22489A1E}" type="parTrans" cxnId="{D55CE58E-A2EC-47C5-93DE-B8BD865B873A}">
      <dgm:prSet/>
      <dgm:spPr/>
      <dgm:t>
        <a:bodyPr/>
        <a:lstStyle/>
        <a:p>
          <a:endParaRPr lang="zh-CN" altLang="en-US"/>
        </a:p>
      </dgm:t>
    </dgm:pt>
    <dgm:pt modelId="{C74365DF-702E-4FEF-8E9E-599110501D52}" type="sibTrans" cxnId="{D55CE58E-A2EC-47C5-93DE-B8BD865B873A}">
      <dgm:prSet/>
      <dgm:spPr/>
      <dgm:t>
        <a:bodyPr/>
        <a:lstStyle/>
        <a:p>
          <a:endParaRPr lang="zh-CN" altLang="en-US"/>
        </a:p>
      </dgm:t>
    </dgm:pt>
    <dgm:pt modelId="{12A2650A-87E3-4953-8495-CD9D2B614C2B}">
      <dgm:prSet/>
      <dgm:spPr/>
      <dgm:t>
        <a:bodyPr/>
        <a:lstStyle/>
        <a:p>
          <a:pPr marL="0" indent="0"/>
          <a:r>
            <a:rPr lang="zh-CN" altLang="en-US" dirty="0" smtClean="0"/>
            <a:t>遵循“代表性”原则</a:t>
          </a:r>
          <a:endParaRPr lang="zh-CN" altLang="en-US" dirty="0"/>
        </a:p>
      </dgm:t>
    </dgm:pt>
    <dgm:pt modelId="{3E04CA50-50DA-49CB-9D4E-A602FEB3163A}" type="parTrans" cxnId="{5D85512F-C640-4AB9-AC8A-2C8439246827}">
      <dgm:prSet/>
      <dgm:spPr/>
    </dgm:pt>
    <dgm:pt modelId="{3A23945F-CA23-4E0E-87B3-EF6CF3D85CD6}" type="sibTrans" cxnId="{5D85512F-C640-4AB9-AC8A-2C8439246827}">
      <dgm:prSet/>
      <dgm:spPr/>
    </dgm:pt>
    <dgm:pt modelId="{F22D8C0F-BF37-4423-B3D0-D68BC795BF9D}">
      <dgm:prSet/>
      <dgm:spPr/>
      <dgm:t>
        <a:bodyPr/>
        <a:lstStyle/>
        <a:p>
          <a:pPr marL="0" indent="0"/>
          <a:r>
            <a:rPr lang="zh-CN" altLang="en-US" dirty="0" smtClean="0"/>
            <a:t>遵循“适用性”原则</a:t>
          </a:r>
          <a:endParaRPr lang="zh-CN" altLang="en-US" dirty="0"/>
        </a:p>
      </dgm:t>
    </dgm:pt>
    <dgm:pt modelId="{B9BAB3C9-1C13-453E-AC0E-A378C939BC5B}" type="parTrans" cxnId="{20BBFF60-8E95-44CF-90DB-9DFFB3BC1C0B}">
      <dgm:prSet/>
      <dgm:spPr/>
    </dgm:pt>
    <dgm:pt modelId="{119ACC44-6230-4AC7-BBEF-78E1A1ADF5E4}" type="sibTrans" cxnId="{20BBFF60-8E95-44CF-90DB-9DFFB3BC1C0B}">
      <dgm:prSet/>
      <dgm:spPr/>
    </dgm:pt>
    <dgm:pt modelId="{8C462847-E008-4B6E-BC45-130265C9F4B1}">
      <dgm:prSet/>
      <dgm:spPr/>
      <dgm:t>
        <a:bodyPr/>
        <a:lstStyle/>
        <a:p>
          <a:pPr marL="0" indent="0"/>
          <a:r>
            <a:rPr lang="zh-CN" altLang="en-US" dirty="0" smtClean="0"/>
            <a:t>遵循“兼容性”原则</a:t>
          </a:r>
          <a:endParaRPr lang="zh-CN" altLang="en-US" dirty="0"/>
        </a:p>
      </dgm:t>
    </dgm:pt>
    <dgm:pt modelId="{669E2B34-C770-48DF-8C66-BA0AFF847C73}" type="parTrans" cxnId="{B23C5BBD-D412-492C-BCD8-F35ED3A46F41}">
      <dgm:prSet/>
      <dgm:spPr/>
    </dgm:pt>
    <dgm:pt modelId="{A5CA3621-DD33-439A-96E0-DA51584C9EE8}" type="sibTrans" cxnId="{B23C5BBD-D412-492C-BCD8-F35ED3A46F41}">
      <dgm:prSet/>
      <dgm:spPr/>
    </dgm:pt>
    <dgm:pt modelId="{E89EFDE2-7402-436A-A6BB-8BE18DB0812F}">
      <dgm:prSet/>
      <dgm:spPr/>
      <dgm:t>
        <a:bodyPr/>
        <a:lstStyle/>
        <a:p>
          <a:pPr marL="0" indent="0"/>
          <a:r>
            <a:rPr lang="zh-CN" altLang="en-US" dirty="0" smtClean="0"/>
            <a:t>遵循“绿色高端引领”原则</a:t>
          </a:r>
          <a:endParaRPr lang="zh-CN" altLang="en-US" dirty="0"/>
        </a:p>
      </dgm:t>
    </dgm:pt>
    <dgm:pt modelId="{3A3A6506-BE01-420D-B2DF-A0B041FED039}" type="parTrans" cxnId="{25CC4FD9-157E-4943-8EC0-E884E457B565}">
      <dgm:prSet/>
      <dgm:spPr/>
    </dgm:pt>
    <dgm:pt modelId="{88F6A46B-C4D3-43FB-BC1D-A19A3882C5CE}" type="sibTrans" cxnId="{25CC4FD9-157E-4943-8EC0-E884E457B565}">
      <dgm:prSet/>
      <dgm:spPr/>
    </dgm:pt>
    <dgm:pt modelId="{7C51505C-A087-40CD-9C48-23DFECA9FD5B}" type="pres">
      <dgm:prSet presAssocID="{2D41AA50-0479-4A8B-A0C5-C9BC8F4F87C0}" presName="linear" presStyleCnt="0">
        <dgm:presLayoutVars>
          <dgm:dir/>
          <dgm:animLvl val="lvl"/>
          <dgm:resizeHandles val="exact"/>
        </dgm:presLayoutVars>
      </dgm:prSet>
      <dgm:spPr/>
      <dgm:t>
        <a:bodyPr/>
        <a:lstStyle/>
        <a:p>
          <a:endParaRPr lang="zh-CN" altLang="en-US"/>
        </a:p>
      </dgm:t>
    </dgm:pt>
    <dgm:pt modelId="{F8E0D386-6B7B-4B87-82FA-CC699F5B378B}" type="pres">
      <dgm:prSet presAssocID="{F727BD14-C83C-49CB-AE6C-01992B177969}" presName="parentLin" presStyleCnt="0"/>
      <dgm:spPr/>
    </dgm:pt>
    <dgm:pt modelId="{2D5ACCF1-34AE-4E29-A44A-1A2E6892BF7C}" type="pres">
      <dgm:prSet presAssocID="{F727BD14-C83C-49CB-AE6C-01992B177969}" presName="parentLeftMargin" presStyleLbl="node1" presStyleIdx="0" presStyleCnt="1"/>
      <dgm:spPr/>
      <dgm:t>
        <a:bodyPr/>
        <a:lstStyle/>
        <a:p>
          <a:endParaRPr lang="zh-CN" altLang="en-US"/>
        </a:p>
      </dgm:t>
    </dgm:pt>
    <dgm:pt modelId="{31251990-DE6B-4D33-991A-64DE6641AA58}" type="pres">
      <dgm:prSet presAssocID="{F727BD14-C83C-49CB-AE6C-01992B177969}" presName="parentText" presStyleLbl="node1" presStyleIdx="0" presStyleCnt="1">
        <dgm:presLayoutVars>
          <dgm:chMax val="0"/>
          <dgm:bulletEnabled val="1"/>
        </dgm:presLayoutVars>
      </dgm:prSet>
      <dgm:spPr/>
      <dgm:t>
        <a:bodyPr/>
        <a:lstStyle/>
        <a:p>
          <a:endParaRPr lang="zh-CN" altLang="en-US"/>
        </a:p>
      </dgm:t>
    </dgm:pt>
    <dgm:pt modelId="{F43366D7-D601-4B73-A27E-D3874AC16977}" type="pres">
      <dgm:prSet presAssocID="{F727BD14-C83C-49CB-AE6C-01992B177969}" presName="negativeSpace" presStyleCnt="0"/>
      <dgm:spPr/>
    </dgm:pt>
    <dgm:pt modelId="{C65DD467-70D9-45B2-966B-DD7917BE01DC}" type="pres">
      <dgm:prSet presAssocID="{F727BD14-C83C-49CB-AE6C-01992B177969}" presName="childText" presStyleLbl="conFgAcc1" presStyleIdx="0" presStyleCnt="1">
        <dgm:presLayoutVars>
          <dgm:bulletEnabled val="1"/>
        </dgm:presLayoutVars>
      </dgm:prSet>
      <dgm:spPr/>
      <dgm:t>
        <a:bodyPr/>
        <a:lstStyle/>
        <a:p>
          <a:endParaRPr lang="zh-CN" altLang="en-US"/>
        </a:p>
      </dgm:t>
    </dgm:pt>
  </dgm:ptLst>
  <dgm:cxnLst>
    <dgm:cxn modelId="{25CC4FD9-157E-4943-8EC0-E884E457B565}" srcId="{F727BD14-C83C-49CB-AE6C-01992B177969}" destId="{E89EFDE2-7402-436A-A6BB-8BE18DB0812F}" srcOrd="4" destOrd="0" parTransId="{3A3A6506-BE01-420D-B2DF-A0B041FED039}" sibTransId="{88F6A46B-C4D3-43FB-BC1D-A19A3882C5CE}"/>
    <dgm:cxn modelId="{6294DC4F-90C8-4342-BF75-FC9537751537}" type="presOf" srcId="{F727BD14-C83C-49CB-AE6C-01992B177969}" destId="{2D5ACCF1-34AE-4E29-A44A-1A2E6892BF7C}" srcOrd="0" destOrd="0" presId="urn:microsoft.com/office/officeart/2005/8/layout/list1"/>
    <dgm:cxn modelId="{D55CE58E-A2EC-47C5-93DE-B8BD865B873A}" srcId="{F727BD14-C83C-49CB-AE6C-01992B177969}" destId="{A7545602-D332-43A2-B634-4E7122CA8046}" srcOrd="0" destOrd="0" parTransId="{39817E7F-3303-4A8B-831F-6C9E22489A1E}" sibTransId="{C74365DF-702E-4FEF-8E9E-599110501D52}"/>
    <dgm:cxn modelId="{20BBFF60-8E95-44CF-90DB-9DFFB3BC1C0B}" srcId="{F727BD14-C83C-49CB-AE6C-01992B177969}" destId="{F22D8C0F-BF37-4423-B3D0-D68BC795BF9D}" srcOrd="2" destOrd="0" parTransId="{B9BAB3C9-1C13-453E-AC0E-A378C939BC5B}" sibTransId="{119ACC44-6230-4AC7-BBEF-78E1A1ADF5E4}"/>
    <dgm:cxn modelId="{0E944AD3-B5C2-4447-AE83-3FD3DE829D1D}" type="presOf" srcId="{F22D8C0F-BF37-4423-B3D0-D68BC795BF9D}" destId="{C65DD467-70D9-45B2-966B-DD7917BE01DC}" srcOrd="0" destOrd="2" presId="urn:microsoft.com/office/officeart/2005/8/layout/list1"/>
    <dgm:cxn modelId="{AA278339-99A9-48C3-96EE-27D5F5D49E8A}" srcId="{2D41AA50-0479-4A8B-A0C5-C9BC8F4F87C0}" destId="{F727BD14-C83C-49CB-AE6C-01992B177969}" srcOrd="0" destOrd="0" parTransId="{EE050065-DE06-40A7-81D0-1AF23AF8AEE8}" sibTransId="{47EA29E3-6B41-41E3-94E0-E60CB715C8EC}"/>
    <dgm:cxn modelId="{F7AF6346-8B5C-43BA-A7DD-82024C184483}" type="presOf" srcId="{A7545602-D332-43A2-B634-4E7122CA8046}" destId="{C65DD467-70D9-45B2-966B-DD7917BE01DC}" srcOrd="0" destOrd="0" presId="urn:microsoft.com/office/officeart/2005/8/layout/list1"/>
    <dgm:cxn modelId="{DD72CB9E-8F1C-4C7D-BE09-800586CFD478}" type="presOf" srcId="{F727BD14-C83C-49CB-AE6C-01992B177969}" destId="{31251990-DE6B-4D33-991A-64DE6641AA58}" srcOrd="1" destOrd="0" presId="urn:microsoft.com/office/officeart/2005/8/layout/list1"/>
    <dgm:cxn modelId="{FF20A518-F77B-404A-8055-4BD3C1691741}" type="presOf" srcId="{2D41AA50-0479-4A8B-A0C5-C9BC8F4F87C0}" destId="{7C51505C-A087-40CD-9C48-23DFECA9FD5B}" srcOrd="0" destOrd="0" presId="urn:microsoft.com/office/officeart/2005/8/layout/list1"/>
    <dgm:cxn modelId="{419AE923-E748-4A4F-B7BD-B559D353CBBC}" type="presOf" srcId="{12A2650A-87E3-4953-8495-CD9D2B614C2B}" destId="{C65DD467-70D9-45B2-966B-DD7917BE01DC}" srcOrd="0" destOrd="1" presId="urn:microsoft.com/office/officeart/2005/8/layout/list1"/>
    <dgm:cxn modelId="{B23C5BBD-D412-492C-BCD8-F35ED3A46F41}" srcId="{F727BD14-C83C-49CB-AE6C-01992B177969}" destId="{8C462847-E008-4B6E-BC45-130265C9F4B1}" srcOrd="3" destOrd="0" parTransId="{669E2B34-C770-48DF-8C66-BA0AFF847C73}" sibTransId="{A5CA3621-DD33-439A-96E0-DA51584C9EE8}"/>
    <dgm:cxn modelId="{E4E90152-4852-4C4C-82FB-BEFB4844518C}" type="presOf" srcId="{E89EFDE2-7402-436A-A6BB-8BE18DB0812F}" destId="{C65DD467-70D9-45B2-966B-DD7917BE01DC}" srcOrd="0" destOrd="4" presId="urn:microsoft.com/office/officeart/2005/8/layout/list1"/>
    <dgm:cxn modelId="{5D85512F-C640-4AB9-AC8A-2C8439246827}" srcId="{F727BD14-C83C-49CB-AE6C-01992B177969}" destId="{12A2650A-87E3-4953-8495-CD9D2B614C2B}" srcOrd="1" destOrd="0" parTransId="{3E04CA50-50DA-49CB-9D4E-A602FEB3163A}" sibTransId="{3A23945F-CA23-4E0E-87B3-EF6CF3D85CD6}"/>
    <dgm:cxn modelId="{B41B7DDE-E1AD-4995-B316-AA33D4B07A79}" type="presOf" srcId="{8C462847-E008-4B6E-BC45-130265C9F4B1}" destId="{C65DD467-70D9-45B2-966B-DD7917BE01DC}" srcOrd="0" destOrd="3" presId="urn:microsoft.com/office/officeart/2005/8/layout/list1"/>
    <dgm:cxn modelId="{4E8AA484-83DE-41E1-8433-4D2DDA7DAC6C}" type="presParOf" srcId="{7C51505C-A087-40CD-9C48-23DFECA9FD5B}" destId="{F8E0D386-6B7B-4B87-82FA-CC699F5B378B}" srcOrd="0" destOrd="0" presId="urn:microsoft.com/office/officeart/2005/8/layout/list1"/>
    <dgm:cxn modelId="{51822511-ABBF-44AC-9370-222A4D1BBE70}" type="presParOf" srcId="{F8E0D386-6B7B-4B87-82FA-CC699F5B378B}" destId="{2D5ACCF1-34AE-4E29-A44A-1A2E6892BF7C}" srcOrd="0" destOrd="0" presId="urn:microsoft.com/office/officeart/2005/8/layout/list1"/>
    <dgm:cxn modelId="{540B9250-75E5-4AB6-98B2-3A15E29CC84F}" type="presParOf" srcId="{F8E0D386-6B7B-4B87-82FA-CC699F5B378B}" destId="{31251990-DE6B-4D33-991A-64DE6641AA58}" srcOrd="1" destOrd="0" presId="urn:microsoft.com/office/officeart/2005/8/layout/list1"/>
    <dgm:cxn modelId="{E48037D5-70BC-4C94-AE62-79DFA7F2D8D7}" type="presParOf" srcId="{7C51505C-A087-40CD-9C48-23DFECA9FD5B}" destId="{F43366D7-D601-4B73-A27E-D3874AC16977}" srcOrd="1" destOrd="0" presId="urn:microsoft.com/office/officeart/2005/8/layout/list1"/>
    <dgm:cxn modelId="{B61E1AA7-B638-490B-9B74-45540FFFD041}" type="presParOf" srcId="{7C51505C-A087-40CD-9C48-23DFECA9FD5B}" destId="{C65DD467-70D9-45B2-966B-DD7917BE01D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2D41AA50-0479-4A8B-A0C5-C9BC8F4F87C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F727BD14-C83C-49CB-AE6C-01992B177969}">
      <dgm:prSet phldrT="[文本]"/>
      <dgm:spPr/>
      <dgm:t>
        <a:bodyPr/>
        <a:lstStyle/>
        <a:p>
          <a:r>
            <a:rPr lang="zh-CN" altLang="en-US" dirty="0" smtClean="0"/>
            <a:t>基本要求</a:t>
          </a:r>
          <a:endParaRPr lang="zh-CN" altLang="en-US" dirty="0"/>
        </a:p>
      </dgm:t>
    </dgm:pt>
    <dgm:pt modelId="{EE050065-DE06-40A7-81D0-1AF23AF8AEE8}" type="parTrans" cxnId="{AA278339-99A9-48C3-96EE-27D5F5D49E8A}">
      <dgm:prSet/>
      <dgm:spPr/>
      <dgm:t>
        <a:bodyPr/>
        <a:lstStyle/>
        <a:p>
          <a:endParaRPr lang="zh-CN" altLang="en-US"/>
        </a:p>
      </dgm:t>
    </dgm:pt>
    <dgm:pt modelId="{47EA29E3-6B41-41E3-94E0-E60CB715C8EC}" type="sibTrans" cxnId="{AA278339-99A9-48C3-96EE-27D5F5D49E8A}">
      <dgm:prSet/>
      <dgm:spPr/>
      <dgm:t>
        <a:bodyPr/>
        <a:lstStyle/>
        <a:p>
          <a:endParaRPr lang="zh-CN" altLang="en-US"/>
        </a:p>
      </dgm:t>
    </dgm:pt>
    <dgm:pt modelId="{A7545602-D332-43A2-B634-4E7122CA8046}">
      <dgm:prSet/>
      <dgm:spPr/>
      <dgm:t>
        <a:bodyPr/>
        <a:lstStyle/>
        <a:p>
          <a:pPr marL="0" indent="0"/>
          <a:r>
            <a:rPr lang="en-US" altLang="zh-CN" dirty="0" smtClean="0"/>
            <a:t>1</a:t>
          </a:r>
          <a:r>
            <a:rPr lang="zh-CN" altLang="en-US" dirty="0" smtClean="0"/>
            <a:t>、产品生产企业的污染物排放状况，应要求符合相关环境保护法律法规，达到国家或地方污染物排放标准的要求，近三年无重大安全事故和重大环境污染事故</a:t>
          </a:r>
          <a:endParaRPr lang="zh-CN" altLang="en-US" dirty="0"/>
        </a:p>
      </dgm:t>
    </dgm:pt>
    <dgm:pt modelId="{39817E7F-3303-4A8B-831F-6C9E22489A1E}" type="parTrans" cxnId="{D55CE58E-A2EC-47C5-93DE-B8BD865B873A}">
      <dgm:prSet/>
      <dgm:spPr/>
      <dgm:t>
        <a:bodyPr/>
        <a:lstStyle/>
        <a:p>
          <a:endParaRPr lang="zh-CN" altLang="en-US"/>
        </a:p>
      </dgm:t>
    </dgm:pt>
    <dgm:pt modelId="{C74365DF-702E-4FEF-8E9E-599110501D52}" type="sibTrans" cxnId="{D55CE58E-A2EC-47C5-93DE-B8BD865B873A}">
      <dgm:prSet/>
      <dgm:spPr/>
      <dgm:t>
        <a:bodyPr/>
        <a:lstStyle/>
        <a:p>
          <a:endParaRPr lang="zh-CN" altLang="en-US"/>
        </a:p>
      </dgm:t>
    </dgm:pt>
    <dgm:pt modelId="{539B3135-5E07-4849-A695-451EC2B0BEC6}">
      <dgm:prSet/>
      <dgm:spPr/>
      <dgm:t>
        <a:bodyPr/>
        <a:lstStyle/>
        <a:p>
          <a:pPr marL="0" indent="0"/>
          <a:r>
            <a:rPr lang="en-US" altLang="zh-CN" dirty="0" smtClean="0"/>
            <a:t>2</a:t>
          </a:r>
          <a:r>
            <a:rPr lang="zh-CN" altLang="en-US" dirty="0" smtClean="0"/>
            <a:t>、生产企业的污染物总量控制应要求达到国家和地方污染物排放总量控制指标</a:t>
          </a:r>
          <a:endParaRPr lang="zh-CN" altLang="en-US" dirty="0"/>
        </a:p>
      </dgm:t>
    </dgm:pt>
    <dgm:pt modelId="{9C3B2A8A-210F-407D-8545-091AFA2AB791}" type="parTrans" cxnId="{13D076F9-6251-4030-81E5-BE347EEC7ACB}">
      <dgm:prSet/>
      <dgm:spPr/>
      <dgm:t>
        <a:bodyPr/>
        <a:lstStyle/>
        <a:p>
          <a:endParaRPr lang="zh-CN" altLang="en-US"/>
        </a:p>
      </dgm:t>
    </dgm:pt>
    <dgm:pt modelId="{A3CF2805-94E5-42A1-9BF5-D76A9EB922CF}" type="sibTrans" cxnId="{13D076F9-6251-4030-81E5-BE347EEC7ACB}">
      <dgm:prSet/>
      <dgm:spPr/>
      <dgm:t>
        <a:bodyPr/>
        <a:lstStyle/>
        <a:p>
          <a:endParaRPr lang="zh-CN" altLang="en-US"/>
        </a:p>
      </dgm:t>
    </dgm:pt>
    <dgm:pt modelId="{54EE065C-B54C-44E7-9D85-E152057C0FA4}">
      <dgm:prSet/>
      <dgm:spPr/>
      <dgm:t>
        <a:bodyPr/>
        <a:lstStyle/>
        <a:p>
          <a:pPr marL="0" indent="0"/>
          <a:r>
            <a:rPr lang="en-US" altLang="zh-CN" dirty="0" smtClean="0"/>
            <a:t>3</a:t>
          </a:r>
          <a:r>
            <a:rPr lang="zh-CN" altLang="en-US" dirty="0" smtClean="0"/>
            <a:t>、生产企业的管理，应要求按照</a:t>
          </a:r>
          <a:r>
            <a:rPr lang="en-US" altLang="zh-CN" dirty="0" smtClean="0"/>
            <a:t>GB/T24001</a:t>
          </a:r>
          <a:r>
            <a:rPr lang="zh-CN" altLang="en-US" dirty="0" smtClean="0"/>
            <a:t>和</a:t>
          </a:r>
          <a:r>
            <a:rPr lang="en-US" altLang="zh-CN" dirty="0" smtClean="0"/>
            <a:t>GB/T19001</a:t>
          </a:r>
          <a:r>
            <a:rPr lang="zh-CN" altLang="en-US" dirty="0" smtClean="0"/>
            <a:t>分别建立并运行环境管理体系和质量管理体系。</a:t>
          </a:r>
          <a:endParaRPr lang="zh-CN" altLang="en-US" dirty="0"/>
        </a:p>
      </dgm:t>
    </dgm:pt>
    <dgm:pt modelId="{35AB90A7-A3F2-471E-8A6A-6F74D7A0FD05}" type="parTrans" cxnId="{6A6C6C95-8094-4D9F-A74D-4C28020E542B}">
      <dgm:prSet/>
      <dgm:spPr/>
      <dgm:t>
        <a:bodyPr/>
        <a:lstStyle/>
        <a:p>
          <a:endParaRPr lang="zh-CN" altLang="en-US"/>
        </a:p>
      </dgm:t>
    </dgm:pt>
    <dgm:pt modelId="{97796B4E-C76D-40A4-ABCD-3BCA40572433}" type="sibTrans" cxnId="{6A6C6C95-8094-4D9F-A74D-4C28020E542B}">
      <dgm:prSet/>
      <dgm:spPr/>
      <dgm:t>
        <a:bodyPr/>
        <a:lstStyle/>
        <a:p>
          <a:endParaRPr lang="zh-CN" altLang="en-US"/>
        </a:p>
      </dgm:t>
    </dgm:pt>
    <dgm:pt modelId="{415F8A5B-A97B-40A8-ACB0-9926EDE0939C}">
      <dgm:prSet/>
      <dgm:spPr/>
      <dgm:t>
        <a:bodyPr/>
        <a:lstStyle/>
        <a:p>
          <a:pPr marL="0" indent="0"/>
          <a:endParaRPr lang="zh-CN" altLang="en-US" dirty="0"/>
        </a:p>
      </dgm:t>
    </dgm:pt>
    <dgm:pt modelId="{AC50B487-7046-423D-9620-09E81E9FDF7D}" type="parTrans" cxnId="{72A872BD-873D-4A54-9F58-62B92ECCB75B}">
      <dgm:prSet/>
      <dgm:spPr/>
      <dgm:t>
        <a:bodyPr/>
        <a:lstStyle/>
        <a:p>
          <a:endParaRPr lang="zh-CN" altLang="en-US"/>
        </a:p>
      </dgm:t>
    </dgm:pt>
    <dgm:pt modelId="{D5EDC9FC-5637-4610-AB62-615E5E03B0C2}" type="sibTrans" cxnId="{72A872BD-873D-4A54-9F58-62B92ECCB75B}">
      <dgm:prSet/>
      <dgm:spPr/>
      <dgm:t>
        <a:bodyPr/>
        <a:lstStyle/>
        <a:p>
          <a:endParaRPr lang="zh-CN" altLang="en-US"/>
        </a:p>
      </dgm:t>
    </dgm:pt>
    <dgm:pt modelId="{B5D811EE-67C6-4305-BE25-CC0D46E20138}">
      <dgm:prSet/>
      <dgm:spPr/>
      <dgm:t>
        <a:bodyPr/>
        <a:lstStyle/>
        <a:p>
          <a:pPr marL="0" indent="0"/>
          <a:r>
            <a:rPr lang="en-US" altLang="zh-CN" dirty="0" smtClean="0"/>
            <a:t>4</a:t>
          </a:r>
          <a:r>
            <a:rPr lang="zh-CN" altLang="en-US" dirty="0" smtClean="0"/>
            <a:t>、产品质量水平，应要求满足相关产品标准要求。</a:t>
          </a:r>
          <a:endParaRPr lang="zh-CN" altLang="en-US" dirty="0"/>
        </a:p>
      </dgm:t>
    </dgm:pt>
    <dgm:pt modelId="{589DBD91-4C16-4085-80CF-B2CC58FA055B}" type="parTrans" cxnId="{C7092FE1-C504-4F59-8674-DC788FFC3EBC}">
      <dgm:prSet/>
      <dgm:spPr/>
      <dgm:t>
        <a:bodyPr/>
        <a:lstStyle/>
        <a:p>
          <a:endParaRPr lang="zh-CN" altLang="en-US"/>
        </a:p>
      </dgm:t>
    </dgm:pt>
    <dgm:pt modelId="{FD73B55F-39E2-4C67-A219-4829E8B9FF5B}" type="sibTrans" cxnId="{C7092FE1-C504-4F59-8674-DC788FFC3EBC}">
      <dgm:prSet/>
      <dgm:spPr/>
      <dgm:t>
        <a:bodyPr/>
        <a:lstStyle/>
        <a:p>
          <a:endParaRPr lang="zh-CN" altLang="en-US"/>
        </a:p>
      </dgm:t>
    </dgm:pt>
    <dgm:pt modelId="{7C51505C-A087-40CD-9C48-23DFECA9FD5B}" type="pres">
      <dgm:prSet presAssocID="{2D41AA50-0479-4A8B-A0C5-C9BC8F4F87C0}" presName="linear" presStyleCnt="0">
        <dgm:presLayoutVars>
          <dgm:dir/>
          <dgm:animLvl val="lvl"/>
          <dgm:resizeHandles val="exact"/>
        </dgm:presLayoutVars>
      </dgm:prSet>
      <dgm:spPr/>
      <dgm:t>
        <a:bodyPr/>
        <a:lstStyle/>
        <a:p>
          <a:endParaRPr lang="zh-CN" altLang="en-US"/>
        </a:p>
      </dgm:t>
    </dgm:pt>
    <dgm:pt modelId="{F8E0D386-6B7B-4B87-82FA-CC699F5B378B}" type="pres">
      <dgm:prSet presAssocID="{F727BD14-C83C-49CB-AE6C-01992B177969}" presName="parentLin" presStyleCnt="0"/>
      <dgm:spPr/>
    </dgm:pt>
    <dgm:pt modelId="{2D5ACCF1-34AE-4E29-A44A-1A2E6892BF7C}" type="pres">
      <dgm:prSet presAssocID="{F727BD14-C83C-49CB-AE6C-01992B177969}" presName="parentLeftMargin" presStyleLbl="node1" presStyleIdx="0" presStyleCnt="1"/>
      <dgm:spPr/>
      <dgm:t>
        <a:bodyPr/>
        <a:lstStyle/>
        <a:p>
          <a:endParaRPr lang="zh-CN" altLang="en-US"/>
        </a:p>
      </dgm:t>
    </dgm:pt>
    <dgm:pt modelId="{31251990-DE6B-4D33-991A-64DE6641AA58}" type="pres">
      <dgm:prSet presAssocID="{F727BD14-C83C-49CB-AE6C-01992B177969}" presName="parentText" presStyleLbl="node1" presStyleIdx="0" presStyleCnt="1">
        <dgm:presLayoutVars>
          <dgm:chMax val="0"/>
          <dgm:bulletEnabled val="1"/>
        </dgm:presLayoutVars>
      </dgm:prSet>
      <dgm:spPr/>
      <dgm:t>
        <a:bodyPr/>
        <a:lstStyle/>
        <a:p>
          <a:endParaRPr lang="zh-CN" altLang="en-US"/>
        </a:p>
      </dgm:t>
    </dgm:pt>
    <dgm:pt modelId="{F43366D7-D601-4B73-A27E-D3874AC16977}" type="pres">
      <dgm:prSet presAssocID="{F727BD14-C83C-49CB-AE6C-01992B177969}" presName="negativeSpace" presStyleCnt="0"/>
      <dgm:spPr/>
    </dgm:pt>
    <dgm:pt modelId="{C65DD467-70D9-45B2-966B-DD7917BE01DC}" type="pres">
      <dgm:prSet presAssocID="{F727BD14-C83C-49CB-AE6C-01992B177969}" presName="childText" presStyleLbl="conFgAcc1" presStyleIdx="0" presStyleCnt="1" custScaleY="112880">
        <dgm:presLayoutVars>
          <dgm:bulletEnabled val="1"/>
        </dgm:presLayoutVars>
      </dgm:prSet>
      <dgm:spPr/>
      <dgm:t>
        <a:bodyPr/>
        <a:lstStyle/>
        <a:p>
          <a:endParaRPr lang="zh-CN" altLang="en-US"/>
        </a:p>
      </dgm:t>
    </dgm:pt>
  </dgm:ptLst>
  <dgm:cxnLst>
    <dgm:cxn modelId="{102F77BF-B626-431C-A995-E1440D22891E}" type="presOf" srcId="{2D41AA50-0479-4A8B-A0C5-C9BC8F4F87C0}" destId="{7C51505C-A087-40CD-9C48-23DFECA9FD5B}" srcOrd="0" destOrd="0" presId="urn:microsoft.com/office/officeart/2005/8/layout/list1"/>
    <dgm:cxn modelId="{EDC0F669-5D81-4CDA-B1E0-88325F3C6082}" type="presOf" srcId="{415F8A5B-A97B-40A8-ACB0-9926EDE0939C}" destId="{C65DD467-70D9-45B2-966B-DD7917BE01DC}" srcOrd="0" destOrd="4" presId="urn:microsoft.com/office/officeart/2005/8/layout/list1"/>
    <dgm:cxn modelId="{6C695F6D-D419-446D-94F9-F2E707C759DD}" type="presOf" srcId="{B5D811EE-67C6-4305-BE25-CC0D46E20138}" destId="{C65DD467-70D9-45B2-966B-DD7917BE01DC}" srcOrd="0" destOrd="3" presId="urn:microsoft.com/office/officeart/2005/8/layout/list1"/>
    <dgm:cxn modelId="{C7092FE1-C504-4F59-8674-DC788FFC3EBC}" srcId="{F727BD14-C83C-49CB-AE6C-01992B177969}" destId="{B5D811EE-67C6-4305-BE25-CC0D46E20138}" srcOrd="3" destOrd="0" parTransId="{589DBD91-4C16-4085-80CF-B2CC58FA055B}" sibTransId="{FD73B55F-39E2-4C67-A219-4829E8B9FF5B}"/>
    <dgm:cxn modelId="{D55CE58E-A2EC-47C5-93DE-B8BD865B873A}" srcId="{F727BD14-C83C-49CB-AE6C-01992B177969}" destId="{A7545602-D332-43A2-B634-4E7122CA8046}" srcOrd="0" destOrd="0" parTransId="{39817E7F-3303-4A8B-831F-6C9E22489A1E}" sibTransId="{C74365DF-702E-4FEF-8E9E-599110501D52}"/>
    <dgm:cxn modelId="{B7C92D41-79BD-4C2E-B800-0530310AAD67}" type="presOf" srcId="{F727BD14-C83C-49CB-AE6C-01992B177969}" destId="{2D5ACCF1-34AE-4E29-A44A-1A2E6892BF7C}" srcOrd="0" destOrd="0" presId="urn:microsoft.com/office/officeart/2005/8/layout/list1"/>
    <dgm:cxn modelId="{90F842AD-6B72-4310-BD32-0BC84FFC1E01}" type="presOf" srcId="{54EE065C-B54C-44E7-9D85-E152057C0FA4}" destId="{C65DD467-70D9-45B2-966B-DD7917BE01DC}" srcOrd="0" destOrd="2" presId="urn:microsoft.com/office/officeart/2005/8/layout/list1"/>
    <dgm:cxn modelId="{6A6C6C95-8094-4D9F-A74D-4C28020E542B}" srcId="{F727BD14-C83C-49CB-AE6C-01992B177969}" destId="{54EE065C-B54C-44E7-9D85-E152057C0FA4}" srcOrd="2" destOrd="0" parTransId="{35AB90A7-A3F2-471E-8A6A-6F74D7A0FD05}" sibTransId="{97796B4E-C76D-40A4-ABCD-3BCA40572433}"/>
    <dgm:cxn modelId="{AA278339-99A9-48C3-96EE-27D5F5D49E8A}" srcId="{2D41AA50-0479-4A8B-A0C5-C9BC8F4F87C0}" destId="{F727BD14-C83C-49CB-AE6C-01992B177969}" srcOrd="0" destOrd="0" parTransId="{EE050065-DE06-40A7-81D0-1AF23AF8AEE8}" sibTransId="{47EA29E3-6B41-41E3-94E0-E60CB715C8EC}"/>
    <dgm:cxn modelId="{8DAD74D2-3A23-4E25-A160-4740B37C71BB}" type="presOf" srcId="{F727BD14-C83C-49CB-AE6C-01992B177969}" destId="{31251990-DE6B-4D33-991A-64DE6641AA58}" srcOrd="1" destOrd="0" presId="urn:microsoft.com/office/officeart/2005/8/layout/list1"/>
    <dgm:cxn modelId="{72A872BD-873D-4A54-9F58-62B92ECCB75B}" srcId="{F727BD14-C83C-49CB-AE6C-01992B177969}" destId="{415F8A5B-A97B-40A8-ACB0-9926EDE0939C}" srcOrd="4" destOrd="0" parTransId="{AC50B487-7046-423D-9620-09E81E9FDF7D}" sibTransId="{D5EDC9FC-5637-4610-AB62-615E5E03B0C2}"/>
    <dgm:cxn modelId="{BA3A0F83-7474-4976-9580-51632E4ABB21}" type="presOf" srcId="{A7545602-D332-43A2-B634-4E7122CA8046}" destId="{C65DD467-70D9-45B2-966B-DD7917BE01DC}" srcOrd="0" destOrd="0" presId="urn:microsoft.com/office/officeart/2005/8/layout/list1"/>
    <dgm:cxn modelId="{F8F39AF4-9C82-4BB8-8ECE-6AED382D3F1D}" type="presOf" srcId="{539B3135-5E07-4849-A695-451EC2B0BEC6}" destId="{C65DD467-70D9-45B2-966B-DD7917BE01DC}" srcOrd="0" destOrd="1" presId="urn:microsoft.com/office/officeart/2005/8/layout/list1"/>
    <dgm:cxn modelId="{13D076F9-6251-4030-81E5-BE347EEC7ACB}" srcId="{F727BD14-C83C-49CB-AE6C-01992B177969}" destId="{539B3135-5E07-4849-A695-451EC2B0BEC6}" srcOrd="1" destOrd="0" parTransId="{9C3B2A8A-210F-407D-8545-091AFA2AB791}" sibTransId="{A3CF2805-94E5-42A1-9BF5-D76A9EB922CF}"/>
    <dgm:cxn modelId="{E1ADB841-9AFC-41B5-9353-AD7E49C10887}" type="presParOf" srcId="{7C51505C-A087-40CD-9C48-23DFECA9FD5B}" destId="{F8E0D386-6B7B-4B87-82FA-CC699F5B378B}" srcOrd="0" destOrd="0" presId="urn:microsoft.com/office/officeart/2005/8/layout/list1"/>
    <dgm:cxn modelId="{FCB69EB3-2555-47E8-83D8-2325F7D594AD}" type="presParOf" srcId="{F8E0D386-6B7B-4B87-82FA-CC699F5B378B}" destId="{2D5ACCF1-34AE-4E29-A44A-1A2E6892BF7C}" srcOrd="0" destOrd="0" presId="urn:microsoft.com/office/officeart/2005/8/layout/list1"/>
    <dgm:cxn modelId="{91A17172-6167-437B-B7AA-AB424E93E947}" type="presParOf" srcId="{F8E0D386-6B7B-4B87-82FA-CC699F5B378B}" destId="{31251990-DE6B-4D33-991A-64DE6641AA58}" srcOrd="1" destOrd="0" presId="urn:microsoft.com/office/officeart/2005/8/layout/list1"/>
    <dgm:cxn modelId="{54D14BED-2C88-4E59-9984-CA2B05F20F0F}" type="presParOf" srcId="{7C51505C-A087-40CD-9C48-23DFECA9FD5B}" destId="{F43366D7-D601-4B73-A27E-D3874AC16977}" srcOrd="1" destOrd="0" presId="urn:microsoft.com/office/officeart/2005/8/layout/list1"/>
    <dgm:cxn modelId="{D7361F3F-4ED1-4C1A-9D51-33D401803648}" type="presParOf" srcId="{7C51505C-A087-40CD-9C48-23DFECA9FD5B}" destId="{C65DD467-70D9-45B2-966B-DD7917BE01D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D41AA50-0479-4A8B-A0C5-C9BC8F4F87C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F727BD14-C83C-49CB-AE6C-01992B177969}">
      <dgm:prSet phldrT="[文本]" custT="1"/>
      <dgm:spPr/>
      <dgm:t>
        <a:bodyPr/>
        <a:lstStyle/>
        <a:p>
          <a:r>
            <a:rPr lang="zh-CN" altLang="en-US" sz="2800" dirty="0" smtClean="0"/>
            <a:t>评价指标要求</a:t>
          </a:r>
          <a:endParaRPr lang="zh-CN" altLang="en-US" sz="2800" dirty="0"/>
        </a:p>
      </dgm:t>
    </dgm:pt>
    <dgm:pt modelId="{EE050065-DE06-40A7-81D0-1AF23AF8AEE8}" type="parTrans" cxnId="{AA278339-99A9-48C3-96EE-27D5F5D49E8A}">
      <dgm:prSet/>
      <dgm:spPr/>
      <dgm:t>
        <a:bodyPr/>
        <a:lstStyle/>
        <a:p>
          <a:endParaRPr lang="zh-CN" altLang="en-US"/>
        </a:p>
      </dgm:t>
    </dgm:pt>
    <dgm:pt modelId="{47EA29E3-6B41-41E3-94E0-E60CB715C8EC}" type="sibTrans" cxnId="{AA278339-99A9-48C3-96EE-27D5F5D49E8A}">
      <dgm:prSet/>
      <dgm:spPr/>
      <dgm:t>
        <a:bodyPr/>
        <a:lstStyle/>
        <a:p>
          <a:endParaRPr lang="zh-CN" altLang="en-US"/>
        </a:p>
      </dgm:t>
    </dgm:pt>
    <dgm:pt modelId="{A7545602-D332-43A2-B634-4E7122CA8046}">
      <dgm:prSet custT="1"/>
      <dgm:spPr/>
      <dgm:t>
        <a:bodyPr/>
        <a:lstStyle/>
        <a:p>
          <a:pPr marL="0" indent="0"/>
          <a:r>
            <a:rPr lang="en-US" altLang="zh-CN" sz="2000" dirty="0" smtClean="0"/>
            <a:t>1</a:t>
          </a:r>
          <a:r>
            <a:rPr lang="zh-CN" altLang="en-US" sz="2000" dirty="0" smtClean="0"/>
            <a:t>、资源属性指标</a:t>
          </a:r>
          <a:endParaRPr lang="zh-CN" altLang="en-US" sz="2000" dirty="0"/>
        </a:p>
      </dgm:t>
    </dgm:pt>
    <dgm:pt modelId="{39817E7F-3303-4A8B-831F-6C9E22489A1E}" type="parTrans" cxnId="{D55CE58E-A2EC-47C5-93DE-B8BD865B873A}">
      <dgm:prSet/>
      <dgm:spPr/>
      <dgm:t>
        <a:bodyPr/>
        <a:lstStyle/>
        <a:p>
          <a:endParaRPr lang="zh-CN" altLang="en-US"/>
        </a:p>
      </dgm:t>
    </dgm:pt>
    <dgm:pt modelId="{C74365DF-702E-4FEF-8E9E-599110501D52}" type="sibTrans" cxnId="{D55CE58E-A2EC-47C5-93DE-B8BD865B873A}">
      <dgm:prSet/>
      <dgm:spPr/>
      <dgm:t>
        <a:bodyPr/>
        <a:lstStyle/>
        <a:p>
          <a:endParaRPr lang="zh-CN" altLang="en-US"/>
        </a:p>
      </dgm:t>
    </dgm:pt>
    <dgm:pt modelId="{539B3135-5E07-4849-A695-451EC2B0BEC6}">
      <dgm:prSet custT="1"/>
      <dgm:spPr/>
      <dgm:t>
        <a:bodyPr/>
        <a:lstStyle/>
        <a:p>
          <a:pPr marL="0" indent="0"/>
          <a:r>
            <a:rPr lang="en-US" altLang="zh-CN" sz="2000" dirty="0" smtClean="0"/>
            <a:t>2</a:t>
          </a:r>
          <a:r>
            <a:rPr lang="zh-CN" altLang="en-US" sz="2000" dirty="0" smtClean="0"/>
            <a:t>、能源属性指标</a:t>
          </a:r>
          <a:endParaRPr lang="zh-CN" altLang="en-US" sz="2000" dirty="0"/>
        </a:p>
      </dgm:t>
    </dgm:pt>
    <dgm:pt modelId="{9C3B2A8A-210F-407D-8545-091AFA2AB791}" type="parTrans" cxnId="{13D076F9-6251-4030-81E5-BE347EEC7ACB}">
      <dgm:prSet/>
      <dgm:spPr/>
      <dgm:t>
        <a:bodyPr/>
        <a:lstStyle/>
        <a:p>
          <a:endParaRPr lang="zh-CN" altLang="en-US"/>
        </a:p>
      </dgm:t>
    </dgm:pt>
    <dgm:pt modelId="{A3CF2805-94E5-42A1-9BF5-D76A9EB922CF}" type="sibTrans" cxnId="{13D076F9-6251-4030-81E5-BE347EEC7ACB}">
      <dgm:prSet/>
      <dgm:spPr/>
      <dgm:t>
        <a:bodyPr/>
        <a:lstStyle/>
        <a:p>
          <a:endParaRPr lang="zh-CN" altLang="en-US"/>
        </a:p>
      </dgm:t>
    </dgm:pt>
    <dgm:pt modelId="{54EE065C-B54C-44E7-9D85-E152057C0FA4}">
      <dgm:prSet custT="1"/>
      <dgm:spPr/>
      <dgm:t>
        <a:bodyPr/>
        <a:lstStyle/>
        <a:p>
          <a:pPr marL="0" indent="0"/>
          <a:r>
            <a:rPr lang="en-US" altLang="zh-CN" sz="2000" dirty="0" smtClean="0"/>
            <a:t>3</a:t>
          </a:r>
          <a:r>
            <a:rPr lang="zh-CN" altLang="en-US" sz="2000" dirty="0" smtClean="0"/>
            <a:t>、环境属性指标</a:t>
          </a:r>
          <a:endParaRPr lang="zh-CN" altLang="en-US" sz="2000" dirty="0"/>
        </a:p>
      </dgm:t>
    </dgm:pt>
    <dgm:pt modelId="{35AB90A7-A3F2-471E-8A6A-6F74D7A0FD05}" type="parTrans" cxnId="{6A6C6C95-8094-4D9F-A74D-4C28020E542B}">
      <dgm:prSet/>
      <dgm:spPr/>
      <dgm:t>
        <a:bodyPr/>
        <a:lstStyle/>
        <a:p>
          <a:endParaRPr lang="zh-CN" altLang="en-US"/>
        </a:p>
      </dgm:t>
    </dgm:pt>
    <dgm:pt modelId="{97796B4E-C76D-40A4-ABCD-3BCA40572433}" type="sibTrans" cxnId="{6A6C6C95-8094-4D9F-A74D-4C28020E542B}">
      <dgm:prSet/>
      <dgm:spPr/>
      <dgm:t>
        <a:bodyPr/>
        <a:lstStyle/>
        <a:p>
          <a:endParaRPr lang="zh-CN" altLang="en-US"/>
        </a:p>
      </dgm:t>
    </dgm:pt>
    <dgm:pt modelId="{415F8A5B-A97B-40A8-ACB0-9926EDE0939C}">
      <dgm:prSet custT="1"/>
      <dgm:spPr/>
      <dgm:t>
        <a:bodyPr/>
        <a:lstStyle/>
        <a:p>
          <a:pPr marL="0" indent="0"/>
          <a:endParaRPr lang="zh-CN" altLang="en-US" sz="2000" dirty="0"/>
        </a:p>
      </dgm:t>
    </dgm:pt>
    <dgm:pt modelId="{AC50B487-7046-423D-9620-09E81E9FDF7D}" type="parTrans" cxnId="{72A872BD-873D-4A54-9F58-62B92ECCB75B}">
      <dgm:prSet/>
      <dgm:spPr/>
      <dgm:t>
        <a:bodyPr/>
        <a:lstStyle/>
        <a:p>
          <a:endParaRPr lang="zh-CN" altLang="en-US"/>
        </a:p>
      </dgm:t>
    </dgm:pt>
    <dgm:pt modelId="{D5EDC9FC-5637-4610-AB62-615E5E03B0C2}" type="sibTrans" cxnId="{72A872BD-873D-4A54-9F58-62B92ECCB75B}">
      <dgm:prSet/>
      <dgm:spPr/>
      <dgm:t>
        <a:bodyPr/>
        <a:lstStyle/>
        <a:p>
          <a:endParaRPr lang="zh-CN" altLang="en-US"/>
        </a:p>
      </dgm:t>
    </dgm:pt>
    <dgm:pt modelId="{B5D811EE-67C6-4305-BE25-CC0D46E20138}">
      <dgm:prSet custT="1"/>
      <dgm:spPr/>
      <dgm:t>
        <a:bodyPr/>
        <a:lstStyle/>
        <a:p>
          <a:pPr marL="0" indent="0"/>
          <a:r>
            <a:rPr lang="en-US" altLang="zh-CN" sz="2000" dirty="0" smtClean="0"/>
            <a:t>4</a:t>
          </a:r>
          <a:r>
            <a:rPr lang="zh-CN" altLang="en-US" sz="2000" dirty="0" smtClean="0"/>
            <a:t>、品质属性指标</a:t>
          </a:r>
          <a:endParaRPr lang="zh-CN" altLang="en-US" sz="2000" dirty="0"/>
        </a:p>
      </dgm:t>
    </dgm:pt>
    <dgm:pt modelId="{589DBD91-4C16-4085-80CF-B2CC58FA055B}" type="parTrans" cxnId="{C7092FE1-C504-4F59-8674-DC788FFC3EBC}">
      <dgm:prSet/>
      <dgm:spPr/>
      <dgm:t>
        <a:bodyPr/>
        <a:lstStyle/>
        <a:p>
          <a:endParaRPr lang="zh-CN" altLang="en-US"/>
        </a:p>
      </dgm:t>
    </dgm:pt>
    <dgm:pt modelId="{FD73B55F-39E2-4C67-A219-4829E8B9FF5B}" type="sibTrans" cxnId="{C7092FE1-C504-4F59-8674-DC788FFC3EBC}">
      <dgm:prSet/>
      <dgm:spPr/>
      <dgm:t>
        <a:bodyPr/>
        <a:lstStyle/>
        <a:p>
          <a:endParaRPr lang="zh-CN" altLang="en-US"/>
        </a:p>
      </dgm:t>
    </dgm:pt>
    <dgm:pt modelId="{3E680863-5B7D-49D3-9227-EEA50F112E86}">
      <dgm:prSet custT="1"/>
      <dgm:spPr/>
      <dgm:t>
        <a:bodyPr/>
        <a:lstStyle/>
        <a:p>
          <a:pPr marL="0" indent="0"/>
          <a:r>
            <a:rPr lang="zh-CN" altLang="en-US" sz="2000" dirty="0" smtClean="0"/>
            <a:t>（</a:t>
          </a:r>
          <a:r>
            <a:rPr lang="en-US" altLang="zh-CN" sz="2000" dirty="0" smtClean="0"/>
            <a:t>1</a:t>
          </a:r>
          <a:r>
            <a:rPr lang="zh-CN" altLang="en-US" sz="2000" dirty="0" smtClean="0"/>
            <a:t>）原材料减量化</a:t>
          </a:r>
          <a:endParaRPr lang="zh-CN" altLang="en-US" sz="2000" dirty="0"/>
        </a:p>
      </dgm:t>
    </dgm:pt>
    <dgm:pt modelId="{42056526-63B7-401E-9B41-136CF32DA480}" type="parTrans" cxnId="{10A44550-A5DF-4AA8-889F-2FC7632F085D}">
      <dgm:prSet/>
      <dgm:spPr/>
      <dgm:t>
        <a:bodyPr/>
        <a:lstStyle/>
        <a:p>
          <a:endParaRPr lang="zh-CN" altLang="en-US"/>
        </a:p>
      </dgm:t>
    </dgm:pt>
    <dgm:pt modelId="{6E7AB56F-A924-4BC8-9EE9-771AA5C5251C}" type="sibTrans" cxnId="{10A44550-A5DF-4AA8-889F-2FC7632F085D}">
      <dgm:prSet/>
      <dgm:spPr/>
      <dgm:t>
        <a:bodyPr/>
        <a:lstStyle/>
        <a:p>
          <a:endParaRPr lang="zh-CN" altLang="en-US"/>
        </a:p>
      </dgm:t>
    </dgm:pt>
    <dgm:pt modelId="{F929DC25-EBA1-4FC7-909A-1C285F847D67}">
      <dgm:prSet custT="1"/>
      <dgm:spPr/>
      <dgm:t>
        <a:bodyPr/>
        <a:lstStyle/>
        <a:p>
          <a:pPr marL="0" indent="0"/>
          <a:r>
            <a:rPr lang="zh-CN" altLang="en-US" sz="2000" dirty="0" smtClean="0"/>
            <a:t>（</a:t>
          </a:r>
          <a:r>
            <a:rPr lang="en-US" altLang="zh-CN" sz="2000" dirty="0" smtClean="0"/>
            <a:t>2</a:t>
          </a:r>
          <a:r>
            <a:rPr lang="zh-CN" altLang="en-US" sz="2000" dirty="0" smtClean="0"/>
            <a:t>）水资源减量化</a:t>
          </a:r>
          <a:endParaRPr lang="zh-CN" altLang="en-US" sz="2000" dirty="0"/>
        </a:p>
      </dgm:t>
    </dgm:pt>
    <dgm:pt modelId="{1A0DCA79-8648-45E1-AE35-19F023DA3ACE}" type="parTrans" cxnId="{EFFC0D43-D6FB-43C5-BE64-7358AC2D6542}">
      <dgm:prSet/>
      <dgm:spPr/>
      <dgm:t>
        <a:bodyPr/>
        <a:lstStyle/>
        <a:p>
          <a:endParaRPr lang="zh-CN" altLang="en-US"/>
        </a:p>
      </dgm:t>
    </dgm:pt>
    <dgm:pt modelId="{EE656C1B-3734-4280-83EF-D3BEBE51AD22}" type="sibTrans" cxnId="{EFFC0D43-D6FB-43C5-BE64-7358AC2D6542}">
      <dgm:prSet/>
      <dgm:spPr/>
      <dgm:t>
        <a:bodyPr/>
        <a:lstStyle/>
        <a:p>
          <a:endParaRPr lang="zh-CN" altLang="en-US"/>
        </a:p>
      </dgm:t>
    </dgm:pt>
    <dgm:pt modelId="{DB8ED7EE-C634-465B-90A8-456A7C91A09A}">
      <dgm:prSet custT="1"/>
      <dgm:spPr/>
      <dgm:t>
        <a:bodyPr/>
        <a:lstStyle/>
        <a:p>
          <a:pPr marL="0" indent="0"/>
          <a:r>
            <a:rPr lang="zh-CN" altLang="en-US" sz="2000" dirty="0" smtClean="0"/>
            <a:t>（</a:t>
          </a:r>
          <a:r>
            <a:rPr lang="en-US" altLang="zh-CN" sz="2000" dirty="0" smtClean="0"/>
            <a:t>3</a:t>
          </a:r>
          <a:r>
            <a:rPr lang="zh-CN" altLang="en-US" sz="2000" dirty="0" smtClean="0"/>
            <a:t>）包装物材料回收利用</a:t>
          </a:r>
          <a:endParaRPr lang="zh-CN" altLang="en-US" sz="2000" dirty="0"/>
        </a:p>
      </dgm:t>
    </dgm:pt>
    <dgm:pt modelId="{4F328A5D-9879-4CAB-B6DF-0ADE6CAA345B}" type="parTrans" cxnId="{3FB895FE-21C0-421B-9A57-55E32C5CD147}">
      <dgm:prSet/>
      <dgm:spPr/>
      <dgm:t>
        <a:bodyPr/>
        <a:lstStyle/>
        <a:p>
          <a:endParaRPr lang="zh-CN" altLang="en-US"/>
        </a:p>
      </dgm:t>
    </dgm:pt>
    <dgm:pt modelId="{626E53A3-D0AC-48A6-9890-BAC5D5376F1B}" type="sibTrans" cxnId="{3FB895FE-21C0-421B-9A57-55E32C5CD147}">
      <dgm:prSet/>
      <dgm:spPr/>
      <dgm:t>
        <a:bodyPr/>
        <a:lstStyle/>
        <a:p>
          <a:endParaRPr lang="zh-CN" altLang="en-US"/>
        </a:p>
      </dgm:t>
    </dgm:pt>
    <dgm:pt modelId="{79BE14E9-3D95-4B4B-B4F7-99ED9CE7CE77}">
      <dgm:prSet custT="1"/>
      <dgm:spPr/>
      <dgm:t>
        <a:bodyPr/>
        <a:lstStyle/>
        <a:p>
          <a:pPr marL="0" indent="0"/>
          <a:r>
            <a:rPr lang="zh-CN" altLang="en-US" sz="2000" dirty="0" smtClean="0"/>
            <a:t>产品在制造或使用过程中能源节约和能源效率方面的指标</a:t>
          </a:r>
          <a:endParaRPr lang="zh-CN" altLang="en-US" sz="2000" dirty="0"/>
        </a:p>
      </dgm:t>
    </dgm:pt>
    <dgm:pt modelId="{E48F8DC7-38AC-42E3-9197-D1B3FF1C648D}" type="parTrans" cxnId="{7ADFDE0C-FC77-4DE2-80ED-BFEA3785DD9E}">
      <dgm:prSet/>
      <dgm:spPr/>
      <dgm:t>
        <a:bodyPr/>
        <a:lstStyle/>
        <a:p>
          <a:endParaRPr lang="zh-CN" altLang="en-US"/>
        </a:p>
      </dgm:t>
    </dgm:pt>
    <dgm:pt modelId="{3F0014DA-67A3-42C1-B7A9-626648D6DC9B}" type="sibTrans" cxnId="{7ADFDE0C-FC77-4DE2-80ED-BFEA3785DD9E}">
      <dgm:prSet/>
      <dgm:spPr/>
      <dgm:t>
        <a:bodyPr/>
        <a:lstStyle/>
        <a:p>
          <a:endParaRPr lang="zh-CN" altLang="en-US"/>
        </a:p>
      </dgm:t>
    </dgm:pt>
    <dgm:pt modelId="{2A2894A9-9FDD-46DD-A9BA-82619DFCE677}">
      <dgm:prSet custT="1"/>
      <dgm:spPr/>
      <dgm:t>
        <a:bodyPr/>
        <a:lstStyle/>
        <a:p>
          <a:pPr marL="0" indent="0"/>
          <a:r>
            <a:rPr lang="zh-CN" altLang="en-US" sz="2000" dirty="0" smtClean="0"/>
            <a:t>产品生产过程中污染物排放</a:t>
          </a:r>
          <a:endParaRPr lang="zh-CN" altLang="en-US" sz="2000" dirty="0"/>
        </a:p>
      </dgm:t>
    </dgm:pt>
    <dgm:pt modelId="{BF60E026-247A-4889-A351-86532E982DC3}" type="parTrans" cxnId="{966720D4-4A96-403F-8D62-69273235E625}">
      <dgm:prSet/>
      <dgm:spPr/>
      <dgm:t>
        <a:bodyPr/>
        <a:lstStyle/>
        <a:p>
          <a:endParaRPr lang="zh-CN" altLang="en-US"/>
        </a:p>
      </dgm:t>
    </dgm:pt>
    <dgm:pt modelId="{54681E3C-C174-4566-8A0F-4FAC18BBCC9F}" type="sibTrans" cxnId="{966720D4-4A96-403F-8D62-69273235E625}">
      <dgm:prSet/>
      <dgm:spPr/>
      <dgm:t>
        <a:bodyPr/>
        <a:lstStyle/>
        <a:p>
          <a:endParaRPr lang="zh-CN" altLang="en-US"/>
        </a:p>
      </dgm:t>
    </dgm:pt>
    <dgm:pt modelId="{7FF4112F-09FF-48BA-8A93-E16B9CBB382E}">
      <dgm:prSet custT="1"/>
      <dgm:spPr/>
      <dgm:t>
        <a:bodyPr/>
        <a:lstStyle/>
        <a:p>
          <a:pPr marL="0" indent="0"/>
          <a:r>
            <a:rPr lang="zh-CN" altLang="en-US" sz="2000" dirty="0" smtClean="0"/>
            <a:t>产品使用过程中有毒有害物质释放</a:t>
          </a:r>
          <a:endParaRPr lang="zh-CN" altLang="en-US" sz="2000" dirty="0"/>
        </a:p>
      </dgm:t>
    </dgm:pt>
    <dgm:pt modelId="{B5105616-3D6C-4D94-917A-FB8A72CBA250}" type="parTrans" cxnId="{329C58A4-9466-48E1-B6AF-BCA5B42FB624}">
      <dgm:prSet/>
      <dgm:spPr/>
      <dgm:t>
        <a:bodyPr/>
        <a:lstStyle/>
        <a:p>
          <a:endParaRPr lang="zh-CN" altLang="en-US"/>
        </a:p>
      </dgm:t>
    </dgm:pt>
    <dgm:pt modelId="{CD9E88F0-1933-44AF-BFDF-3484ECEE40E7}" type="sibTrans" cxnId="{329C58A4-9466-48E1-B6AF-BCA5B42FB624}">
      <dgm:prSet/>
      <dgm:spPr/>
      <dgm:t>
        <a:bodyPr/>
        <a:lstStyle/>
        <a:p>
          <a:endParaRPr lang="zh-CN" altLang="en-US"/>
        </a:p>
      </dgm:t>
    </dgm:pt>
    <dgm:pt modelId="{D075B091-D7DF-47FD-803B-BB3F52B5390E}">
      <dgm:prSet custT="1"/>
      <dgm:spPr/>
      <dgm:t>
        <a:bodyPr/>
        <a:lstStyle/>
        <a:p>
          <a:pPr marL="0" indent="0"/>
          <a:r>
            <a:rPr lang="zh-CN" altLang="en-US" sz="2000" dirty="0" smtClean="0"/>
            <a:t>选取消费者关注度高、影响高端品质的产品耐用性、健康安全等方面</a:t>
          </a:r>
          <a:endParaRPr lang="zh-CN" altLang="en-US" sz="2000" dirty="0"/>
        </a:p>
      </dgm:t>
    </dgm:pt>
    <dgm:pt modelId="{C27A964F-AD18-45C3-8DF1-CE8D3A714B9D}" type="parTrans" cxnId="{570FE922-CFD3-4EC0-AC2D-E19ADEBEAD30}">
      <dgm:prSet/>
      <dgm:spPr/>
      <dgm:t>
        <a:bodyPr/>
        <a:lstStyle/>
        <a:p>
          <a:endParaRPr lang="zh-CN" altLang="en-US"/>
        </a:p>
      </dgm:t>
    </dgm:pt>
    <dgm:pt modelId="{199B3F3E-667F-4D3D-8892-5542E34D12A1}" type="sibTrans" cxnId="{570FE922-CFD3-4EC0-AC2D-E19ADEBEAD30}">
      <dgm:prSet/>
      <dgm:spPr/>
      <dgm:t>
        <a:bodyPr/>
        <a:lstStyle/>
        <a:p>
          <a:endParaRPr lang="zh-CN" altLang="en-US"/>
        </a:p>
      </dgm:t>
    </dgm:pt>
    <dgm:pt modelId="{7C51505C-A087-40CD-9C48-23DFECA9FD5B}" type="pres">
      <dgm:prSet presAssocID="{2D41AA50-0479-4A8B-A0C5-C9BC8F4F87C0}" presName="linear" presStyleCnt="0">
        <dgm:presLayoutVars>
          <dgm:dir/>
          <dgm:animLvl val="lvl"/>
          <dgm:resizeHandles val="exact"/>
        </dgm:presLayoutVars>
      </dgm:prSet>
      <dgm:spPr/>
      <dgm:t>
        <a:bodyPr/>
        <a:lstStyle/>
        <a:p>
          <a:endParaRPr lang="zh-CN" altLang="en-US"/>
        </a:p>
      </dgm:t>
    </dgm:pt>
    <dgm:pt modelId="{F8E0D386-6B7B-4B87-82FA-CC699F5B378B}" type="pres">
      <dgm:prSet presAssocID="{F727BD14-C83C-49CB-AE6C-01992B177969}" presName="parentLin" presStyleCnt="0"/>
      <dgm:spPr/>
    </dgm:pt>
    <dgm:pt modelId="{2D5ACCF1-34AE-4E29-A44A-1A2E6892BF7C}" type="pres">
      <dgm:prSet presAssocID="{F727BD14-C83C-49CB-AE6C-01992B177969}" presName="parentLeftMargin" presStyleLbl="node1" presStyleIdx="0" presStyleCnt="1"/>
      <dgm:spPr/>
      <dgm:t>
        <a:bodyPr/>
        <a:lstStyle/>
        <a:p>
          <a:endParaRPr lang="zh-CN" altLang="en-US"/>
        </a:p>
      </dgm:t>
    </dgm:pt>
    <dgm:pt modelId="{31251990-DE6B-4D33-991A-64DE6641AA58}" type="pres">
      <dgm:prSet presAssocID="{F727BD14-C83C-49CB-AE6C-01992B177969}" presName="parentText" presStyleLbl="node1" presStyleIdx="0" presStyleCnt="1" custScaleY="523263" custLinFactNeighborX="-21492" custLinFactNeighborY="33143">
        <dgm:presLayoutVars>
          <dgm:chMax val="0"/>
          <dgm:bulletEnabled val="1"/>
        </dgm:presLayoutVars>
      </dgm:prSet>
      <dgm:spPr/>
      <dgm:t>
        <a:bodyPr/>
        <a:lstStyle/>
        <a:p>
          <a:endParaRPr lang="zh-CN" altLang="en-US"/>
        </a:p>
      </dgm:t>
    </dgm:pt>
    <dgm:pt modelId="{F43366D7-D601-4B73-A27E-D3874AC16977}" type="pres">
      <dgm:prSet presAssocID="{F727BD14-C83C-49CB-AE6C-01992B177969}" presName="negativeSpace" presStyleCnt="0"/>
      <dgm:spPr/>
    </dgm:pt>
    <dgm:pt modelId="{C65DD467-70D9-45B2-966B-DD7917BE01DC}" type="pres">
      <dgm:prSet presAssocID="{F727BD14-C83C-49CB-AE6C-01992B177969}" presName="childText" presStyleLbl="conFgAcc1" presStyleIdx="0" presStyleCnt="1" custScaleY="112880" custLinFactY="4871" custLinFactNeighborX="-57" custLinFactNeighborY="100000">
        <dgm:presLayoutVars>
          <dgm:bulletEnabled val="1"/>
        </dgm:presLayoutVars>
      </dgm:prSet>
      <dgm:spPr/>
      <dgm:t>
        <a:bodyPr/>
        <a:lstStyle/>
        <a:p>
          <a:endParaRPr lang="zh-CN" altLang="en-US"/>
        </a:p>
      </dgm:t>
    </dgm:pt>
  </dgm:ptLst>
  <dgm:cxnLst>
    <dgm:cxn modelId="{2E821575-3E30-490D-AB6C-B960A22BC357}" type="presOf" srcId="{3E680863-5B7D-49D3-9227-EEA50F112E86}" destId="{C65DD467-70D9-45B2-966B-DD7917BE01DC}" srcOrd="0" destOrd="1" presId="urn:microsoft.com/office/officeart/2005/8/layout/list1"/>
    <dgm:cxn modelId="{10A44550-A5DF-4AA8-889F-2FC7632F085D}" srcId="{F727BD14-C83C-49CB-AE6C-01992B177969}" destId="{3E680863-5B7D-49D3-9227-EEA50F112E86}" srcOrd="1" destOrd="0" parTransId="{42056526-63B7-401E-9B41-136CF32DA480}" sibTransId="{6E7AB56F-A924-4BC8-9EE9-771AA5C5251C}"/>
    <dgm:cxn modelId="{4B24D0B4-3274-4FB2-B5E0-B3379090986A}" type="presOf" srcId="{F929DC25-EBA1-4FC7-909A-1C285F847D67}" destId="{C65DD467-70D9-45B2-966B-DD7917BE01DC}" srcOrd="0" destOrd="2" presId="urn:microsoft.com/office/officeart/2005/8/layout/list1"/>
    <dgm:cxn modelId="{570FE922-CFD3-4EC0-AC2D-E19ADEBEAD30}" srcId="{F727BD14-C83C-49CB-AE6C-01992B177969}" destId="{D075B091-D7DF-47FD-803B-BB3F52B5390E}" srcOrd="10" destOrd="0" parTransId="{C27A964F-AD18-45C3-8DF1-CE8D3A714B9D}" sibTransId="{199B3F3E-667F-4D3D-8892-5542E34D12A1}"/>
    <dgm:cxn modelId="{7AE969F0-B0E9-4C81-83FF-EF885C12D45D}" type="presOf" srcId="{B5D811EE-67C6-4305-BE25-CC0D46E20138}" destId="{C65DD467-70D9-45B2-966B-DD7917BE01DC}" srcOrd="0" destOrd="9" presId="urn:microsoft.com/office/officeart/2005/8/layout/list1"/>
    <dgm:cxn modelId="{07427AC9-FC85-4910-8BDF-153A1E456C48}" type="presOf" srcId="{7FF4112F-09FF-48BA-8A93-E16B9CBB382E}" destId="{C65DD467-70D9-45B2-966B-DD7917BE01DC}" srcOrd="0" destOrd="8" presId="urn:microsoft.com/office/officeart/2005/8/layout/list1"/>
    <dgm:cxn modelId="{2BD0E4C1-DCEA-4E62-AB29-645FA2A61A1D}" type="presOf" srcId="{F727BD14-C83C-49CB-AE6C-01992B177969}" destId="{2D5ACCF1-34AE-4E29-A44A-1A2E6892BF7C}" srcOrd="0" destOrd="0" presId="urn:microsoft.com/office/officeart/2005/8/layout/list1"/>
    <dgm:cxn modelId="{91EA5658-5A8D-4406-B501-A34220B5C469}" type="presOf" srcId="{2A2894A9-9FDD-46DD-A9BA-82619DFCE677}" destId="{C65DD467-70D9-45B2-966B-DD7917BE01DC}" srcOrd="0" destOrd="7" presId="urn:microsoft.com/office/officeart/2005/8/layout/list1"/>
    <dgm:cxn modelId="{213CC3C0-7D26-4E7D-9BB1-C60DD84D1BEA}" type="presOf" srcId="{54EE065C-B54C-44E7-9D85-E152057C0FA4}" destId="{C65DD467-70D9-45B2-966B-DD7917BE01DC}" srcOrd="0" destOrd="6" presId="urn:microsoft.com/office/officeart/2005/8/layout/list1"/>
    <dgm:cxn modelId="{329C58A4-9466-48E1-B6AF-BCA5B42FB624}" srcId="{F727BD14-C83C-49CB-AE6C-01992B177969}" destId="{7FF4112F-09FF-48BA-8A93-E16B9CBB382E}" srcOrd="8" destOrd="0" parTransId="{B5105616-3D6C-4D94-917A-FB8A72CBA250}" sibTransId="{CD9E88F0-1933-44AF-BFDF-3484ECEE40E7}"/>
    <dgm:cxn modelId="{16C73EB6-9FD5-4E28-AB80-B011685DB2EF}" type="presOf" srcId="{D075B091-D7DF-47FD-803B-BB3F52B5390E}" destId="{C65DD467-70D9-45B2-966B-DD7917BE01DC}" srcOrd="0" destOrd="10" presId="urn:microsoft.com/office/officeart/2005/8/layout/list1"/>
    <dgm:cxn modelId="{C7092FE1-C504-4F59-8674-DC788FFC3EBC}" srcId="{F727BD14-C83C-49CB-AE6C-01992B177969}" destId="{B5D811EE-67C6-4305-BE25-CC0D46E20138}" srcOrd="9" destOrd="0" parTransId="{589DBD91-4C16-4085-80CF-B2CC58FA055B}" sibTransId="{FD73B55F-39E2-4C67-A219-4829E8B9FF5B}"/>
    <dgm:cxn modelId="{DC1957BA-D075-4B08-B9BC-E97CF9355D54}" type="presOf" srcId="{F727BD14-C83C-49CB-AE6C-01992B177969}" destId="{31251990-DE6B-4D33-991A-64DE6641AA58}" srcOrd="1" destOrd="0" presId="urn:microsoft.com/office/officeart/2005/8/layout/list1"/>
    <dgm:cxn modelId="{13D076F9-6251-4030-81E5-BE347EEC7ACB}" srcId="{F727BD14-C83C-49CB-AE6C-01992B177969}" destId="{539B3135-5E07-4849-A695-451EC2B0BEC6}" srcOrd="4" destOrd="0" parTransId="{9C3B2A8A-210F-407D-8545-091AFA2AB791}" sibTransId="{A3CF2805-94E5-42A1-9BF5-D76A9EB922CF}"/>
    <dgm:cxn modelId="{72A872BD-873D-4A54-9F58-62B92ECCB75B}" srcId="{F727BD14-C83C-49CB-AE6C-01992B177969}" destId="{415F8A5B-A97B-40A8-ACB0-9926EDE0939C}" srcOrd="11" destOrd="0" parTransId="{AC50B487-7046-423D-9620-09E81E9FDF7D}" sibTransId="{D5EDC9FC-5637-4610-AB62-615E5E03B0C2}"/>
    <dgm:cxn modelId="{C90305EA-9AED-4068-9E3E-0323AEE62220}" type="presOf" srcId="{A7545602-D332-43A2-B634-4E7122CA8046}" destId="{C65DD467-70D9-45B2-966B-DD7917BE01DC}" srcOrd="0" destOrd="0" presId="urn:microsoft.com/office/officeart/2005/8/layout/list1"/>
    <dgm:cxn modelId="{EFFC0D43-D6FB-43C5-BE64-7358AC2D6542}" srcId="{F727BD14-C83C-49CB-AE6C-01992B177969}" destId="{F929DC25-EBA1-4FC7-909A-1C285F847D67}" srcOrd="2" destOrd="0" parTransId="{1A0DCA79-8648-45E1-AE35-19F023DA3ACE}" sibTransId="{EE656C1B-3734-4280-83EF-D3BEBE51AD22}"/>
    <dgm:cxn modelId="{966720D4-4A96-403F-8D62-69273235E625}" srcId="{F727BD14-C83C-49CB-AE6C-01992B177969}" destId="{2A2894A9-9FDD-46DD-A9BA-82619DFCE677}" srcOrd="7" destOrd="0" parTransId="{BF60E026-247A-4889-A351-86532E982DC3}" sibTransId="{54681E3C-C174-4566-8A0F-4FAC18BBCC9F}"/>
    <dgm:cxn modelId="{25F2CE9C-50B4-40E7-9658-1C4040616337}" type="presOf" srcId="{DB8ED7EE-C634-465B-90A8-456A7C91A09A}" destId="{C65DD467-70D9-45B2-966B-DD7917BE01DC}" srcOrd="0" destOrd="3" presId="urn:microsoft.com/office/officeart/2005/8/layout/list1"/>
    <dgm:cxn modelId="{6A6C6C95-8094-4D9F-A74D-4C28020E542B}" srcId="{F727BD14-C83C-49CB-AE6C-01992B177969}" destId="{54EE065C-B54C-44E7-9D85-E152057C0FA4}" srcOrd="6" destOrd="0" parTransId="{35AB90A7-A3F2-471E-8A6A-6F74D7A0FD05}" sibTransId="{97796B4E-C76D-40A4-ABCD-3BCA40572433}"/>
    <dgm:cxn modelId="{AA278339-99A9-48C3-96EE-27D5F5D49E8A}" srcId="{2D41AA50-0479-4A8B-A0C5-C9BC8F4F87C0}" destId="{F727BD14-C83C-49CB-AE6C-01992B177969}" srcOrd="0" destOrd="0" parTransId="{EE050065-DE06-40A7-81D0-1AF23AF8AEE8}" sibTransId="{47EA29E3-6B41-41E3-94E0-E60CB715C8EC}"/>
    <dgm:cxn modelId="{5252731F-FBCB-408E-BED9-349AC044A5EC}" type="presOf" srcId="{2D41AA50-0479-4A8B-A0C5-C9BC8F4F87C0}" destId="{7C51505C-A087-40CD-9C48-23DFECA9FD5B}" srcOrd="0" destOrd="0" presId="urn:microsoft.com/office/officeart/2005/8/layout/list1"/>
    <dgm:cxn modelId="{D55CE58E-A2EC-47C5-93DE-B8BD865B873A}" srcId="{F727BD14-C83C-49CB-AE6C-01992B177969}" destId="{A7545602-D332-43A2-B634-4E7122CA8046}" srcOrd="0" destOrd="0" parTransId="{39817E7F-3303-4A8B-831F-6C9E22489A1E}" sibTransId="{C74365DF-702E-4FEF-8E9E-599110501D52}"/>
    <dgm:cxn modelId="{71AEF8C7-8BCC-4375-83D9-990B194E58A1}" type="presOf" srcId="{415F8A5B-A97B-40A8-ACB0-9926EDE0939C}" destId="{C65DD467-70D9-45B2-966B-DD7917BE01DC}" srcOrd="0" destOrd="11" presId="urn:microsoft.com/office/officeart/2005/8/layout/list1"/>
    <dgm:cxn modelId="{3FB895FE-21C0-421B-9A57-55E32C5CD147}" srcId="{F727BD14-C83C-49CB-AE6C-01992B177969}" destId="{DB8ED7EE-C634-465B-90A8-456A7C91A09A}" srcOrd="3" destOrd="0" parTransId="{4F328A5D-9879-4CAB-B6DF-0ADE6CAA345B}" sibTransId="{626E53A3-D0AC-48A6-9890-BAC5D5376F1B}"/>
    <dgm:cxn modelId="{A0ED8315-3E62-4DEB-AF05-FD5E0728D11B}" type="presOf" srcId="{539B3135-5E07-4849-A695-451EC2B0BEC6}" destId="{C65DD467-70D9-45B2-966B-DD7917BE01DC}" srcOrd="0" destOrd="4" presId="urn:microsoft.com/office/officeart/2005/8/layout/list1"/>
    <dgm:cxn modelId="{7ADFDE0C-FC77-4DE2-80ED-BFEA3785DD9E}" srcId="{F727BD14-C83C-49CB-AE6C-01992B177969}" destId="{79BE14E9-3D95-4B4B-B4F7-99ED9CE7CE77}" srcOrd="5" destOrd="0" parTransId="{E48F8DC7-38AC-42E3-9197-D1B3FF1C648D}" sibTransId="{3F0014DA-67A3-42C1-B7A9-626648D6DC9B}"/>
    <dgm:cxn modelId="{0B204A93-6B3A-4742-8971-C80FCC6301FB}" type="presOf" srcId="{79BE14E9-3D95-4B4B-B4F7-99ED9CE7CE77}" destId="{C65DD467-70D9-45B2-966B-DD7917BE01DC}" srcOrd="0" destOrd="5" presId="urn:microsoft.com/office/officeart/2005/8/layout/list1"/>
    <dgm:cxn modelId="{9091DCF6-3C19-48EA-B04D-AF4381359973}" type="presParOf" srcId="{7C51505C-A087-40CD-9C48-23DFECA9FD5B}" destId="{F8E0D386-6B7B-4B87-82FA-CC699F5B378B}" srcOrd="0" destOrd="0" presId="urn:microsoft.com/office/officeart/2005/8/layout/list1"/>
    <dgm:cxn modelId="{774BC1D6-840A-4932-BE43-1C6F73FE1724}" type="presParOf" srcId="{F8E0D386-6B7B-4B87-82FA-CC699F5B378B}" destId="{2D5ACCF1-34AE-4E29-A44A-1A2E6892BF7C}" srcOrd="0" destOrd="0" presId="urn:microsoft.com/office/officeart/2005/8/layout/list1"/>
    <dgm:cxn modelId="{AE512A0E-1CE9-4C9C-9314-66AE5D3EF650}" type="presParOf" srcId="{F8E0D386-6B7B-4B87-82FA-CC699F5B378B}" destId="{31251990-DE6B-4D33-991A-64DE6641AA58}" srcOrd="1" destOrd="0" presId="urn:microsoft.com/office/officeart/2005/8/layout/list1"/>
    <dgm:cxn modelId="{71087712-A31A-4FB0-958A-1EF20AF41B1E}" type="presParOf" srcId="{7C51505C-A087-40CD-9C48-23DFECA9FD5B}" destId="{F43366D7-D601-4B73-A27E-D3874AC16977}" srcOrd="1" destOrd="0" presId="urn:microsoft.com/office/officeart/2005/8/layout/list1"/>
    <dgm:cxn modelId="{7F4706AB-E82E-4E51-92DB-7ABD86DD642B}" type="presParOf" srcId="{7C51505C-A087-40CD-9C48-23DFECA9FD5B}" destId="{C65DD467-70D9-45B2-966B-DD7917BE01D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DC57A19-97B8-4CC3-84F4-F7F29D9ACE27}"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zh-CN" altLang="en-US"/>
        </a:p>
      </dgm:t>
    </dgm:pt>
    <dgm:pt modelId="{B7AFE4CD-2C4C-452D-9D8B-E90E23572C23}">
      <dgm:prSet phldrT="[文本]"/>
      <dgm:spPr/>
      <dgm:t>
        <a:bodyPr/>
        <a:lstStyle/>
        <a:p>
          <a:r>
            <a:rPr lang="zh-CN" altLang="en-US" dirty="0" smtClean="0"/>
            <a:t>绿色园区</a:t>
          </a:r>
          <a:endParaRPr lang="zh-CN" altLang="en-US" dirty="0"/>
        </a:p>
      </dgm:t>
    </dgm:pt>
    <dgm:pt modelId="{D63A229D-B5F5-4927-AC41-E94C2F5897B3}" type="parTrans" cxnId="{977BBA25-FA1E-446E-B9F9-CCFFB85FCCA0}">
      <dgm:prSet/>
      <dgm:spPr/>
      <dgm:t>
        <a:bodyPr/>
        <a:lstStyle/>
        <a:p>
          <a:endParaRPr lang="zh-CN" altLang="en-US"/>
        </a:p>
      </dgm:t>
    </dgm:pt>
    <dgm:pt modelId="{527E318E-0859-4208-A416-C864FDFDB3C8}" type="sibTrans" cxnId="{977BBA25-FA1E-446E-B9F9-CCFFB85FCCA0}">
      <dgm:prSet/>
      <dgm:spPr/>
      <dgm:t>
        <a:bodyPr/>
        <a:lstStyle/>
        <a:p>
          <a:endParaRPr lang="zh-CN" altLang="en-US"/>
        </a:p>
      </dgm:t>
    </dgm:pt>
    <dgm:pt modelId="{15EDF187-0FDD-44CA-A3A4-FBF85FB463A4}">
      <dgm:prSet phldrT="[文本]"/>
      <dgm:spPr/>
      <dgm:t>
        <a:bodyPr/>
        <a:lstStyle/>
        <a:p>
          <a:r>
            <a:rPr lang="zh-CN" altLang="en-US" dirty="0" smtClean="0"/>
            <a:t>能源</a:t>
          </a:r>
          <a:endParaRPr lang="zh-CN" altLang="en-US" dirty="0"/>
        </a:p>
      </dgm:t>
    </dgm:pt>
    <dgm:pt modelId="{639047D2-9251-4258-83F8-9B01FD3D1CB7}" type="parTrans" cxnId="{D73C1AC5-E1A8-441C-9373-DF6B36DB46DF}">
      <dgm:prSet/>
      <dgm:spPr/>
      <dgm:t>
        <a:bodyPr/>
        <a:lstStyle/>
        <a:p>
          <a:endParaRPr lang="zh-CN" altLang="en-US"/>
        </a:p>
      </dgm:t>
    </dgm:pt>
    <dgm:pt modelId="{C7E8CDB3-A2FC-43CB-A5CC-A389EBA7F38A}" type="sibTrans" cxnId="{D73C1AC5-E1A8-441C-9373-DF6B36DB46DF}">
      <dgm:prSet/>
      <dgm:spPr/>
      <dgm:t>
        <a:bodyPr/>
        <a:lstStyle/>
        <a:p>
          <a:endParaRPr lang="zh-CN" altLang="en-US"/>
        </a:p>
      </dgm:t>
    </dgm:pt>
    <dgm:pt modelId="{FFFFDF66-FF8F-4906-AB6A-38F30521331A}">
      <dgm:prSet phldrT="[文本]"/>
      <dgm:spPr/>
      <dgm:t>
        <a:bodyPr/>
        <a:lstStyle/>
        <a:p>
          <a:r>
            <a:rPr lang="zh-CN" altLang="en-US" dirty="0" smtClean="0"/>
            <a:t>资源</a:t>
          </a:r>
          <a:endParaRPr lang="zh-CN" altLang="en-US" dirty="0"/>
        </a:p>
      </dgm:t>
    </dgm:pt>
    <dgm:pt modelId="{28150E25-700A-4B5A-B906-95E2A2998B7D}" type="parTrans" cxnId="{E70D380C-0D5A-4812-951B-9BF9EBCBCEF9}">
      <dgm:prSet/>
      <dgm:spPr/>
      <dgm:t>
        <a:bodyPr/>
        <a:lstStyle/>
        <a:p>
          <a:endParaRPr lang="zh-CN" altLang="en-US"/>
        </a:p>
      </dgm:t>
    </dgm:pt>
    <dgm:pt modelId="{B4436806-A630-4691-9196-BE85BD99FF47}" type="sibTrans" cxnId="{E70D380C-0D5A-4812-951B-9BF9EBCBCEF9}">
      <dgm:prSet/>
      <dgm:spPr/>
      <dgm:t>
        <a:bodyPr/>
        <a:lstStyle/>
        <a:p>
          <a:endParaRPr lang="zh-CN" altLang="en-US"/>
        </a:p>
      </dgm:t>
    </dgm:pt>
    <dgm:pt modelId="{1F997066-1EBB-45BD-AB69-CB42FEB15042}">
      <dgm:prSet phldrT="[文本]"/>
      <dgm:spPr/>
      <dgm:t>
        <a:bodyPr/>
        <a:lstStyle/>
        <a:p>
          <a:r>
            <a:rPr lang="zh-CN" altLang="en-US" dirty="0" smtClean="0"/>
            <a:t>生态</a:t>
          </a:r>
          <a:endParaRPr lang="zh-CN" altLang="en-US" dirty="0"/>
        </a:p>
      </dgm:t>
    </dgm:pt>
    <dgm:pt modelId="{8D8D53B9-6365-47FB-8041-38446726AF3D}" type="parTrans" cxnId="{ECADD8C6-D8D9-4B20-8EA8-2597EE1CD45B}">
      <dgm:prSet/>
      <dgm:spPr/>
      <dgm:t>
        <a:bodyPr/>
        <a:lstStyle/>
        <a:p>
          <a:endParaRPr lang="zh-CN" altLang="en-US"/>
        </a:p>
      </dgm:t>
    </dgm:pt>
    <dgm:pt modelId="{9D31D1D9-3FB5-4AE8-BC60-3AEC9B79A110}" type="sibTrans" cxnId="{ECADD8C6-D8D9-4B20-8EA8-2597EE1CD45B}">
      <dgm:prSet/>
      <dgm:spPr/>
      <dgm:t>
        <a:bodyPr/>
        <a:lstStyle/>
        <a:p>
          <a:endParaRPr lang="zh-CN" altLang="en-US"/>
        </a:p>
      </dgm:t>
    </dgm:pt>
    <dgm:pt modelId="{FCC63D59-F0FA-4523-9D09-8132DFF913F1}">
      <dgm:prSet phldrT="[文本]"/>
      <dgm:spPr/>
      <dgm:t>
        <a:bodyPr/>
        <a:lstStyle/>
        <a:p>
          <a:r>
            <a:rPr lang="zh-CN" altLang="en-US" dirty="0" smtClean="0"/>
            <a:t>基础设施</a:t>
          </a:r>
          <a:endParaRPr lang="zh-CN" altLang="en-US" dirty="0"/>
        </a:p>
      </dgm:t>
    </dgm:pt>
    <dgm:pt modelId="{C40E5553-6E65-4383-A76D-73D9917DF333}" type="parTrans" cxnId="{06BC26F5-F8CD-4AD8-B056-E07EA6CCB352}">
      <dgm:prSet/>
      <dgm:spPr/>
      <dgm:t>
        <a:bodyPr/>
        <a:lstStyle/>
        <a:p>
          <a:endParaRPr lang="zh-CN" altLang="en-US"/>
        </a:p>
      </dgm:t>
    </dgm:pt>
    <dgm:pt modelId="{5D568836-5F42-4EF2-B5F8-2CC4DBA498F3}" type="sibTrans" cxnId="{06BC26F5-F8CD-4AD8-B056-E07EA6CCB352}">
      <dgm:prSet/>
      <dgm:spPr/>
      <dgm:t>
        <a:bodyPr/>
        <a:lstStyle/>
        <a:p>
          <a:endParaRPr lang="zh-CN" altLang="en-US"/>
        </a:p>
      </dgm:t>
    </dgm:pt>
    <dgm:pt modelId="{4D41FE18-AA92-4CE5-B18C-09B024B6E33E}">
      <dgm:prSet phldrT="[文本]"/>
      <dgm:spPr/>
      <dgm:t>
        <a:bodyPr/>
        <a:lstStyle/>
        <a:p>
          <a:r>
            <a:rPr lang="zh-CN" altLang="en-US" dirty="0" smtClean="0"/>
            <a:t>产业</a:t>
          </a:r>
          <a:endParaRPr lang="zh-CN" altLang="en-US" dirty="0"/>
        </a:p>
      </dgm:t>
    </dgm:pt>
    <dgm:pt modelId="{ECFFEA83-C45C-4C60-888A-F84FC268C5D4}" type="parTrans" cxnId="{50049765-B642-4ACE-BFB0-96B8CB8CCD56}">
      <dgm:prSet/>
      <dgm:spPr/>
      <dgm:t>
        <a:bodyPr/>
        <a:lstStyle/>
        <a:p>
          <a:endParaRPr lang="zh-CN" altLang="en-US"/>
        </a:p>
      </dgm:t>
    </dgm:pt>
    <dgm:pt modelId="{B69A00F2-0C4C-4CFB-9726-001108C06AAB}" type="sibTrans" cxnId="{50049765-B642-4ACE-BFB0-96B8CB8CCD56}">
      <dgm:prSet/>
      <dgm:spPr/>
      <dgm:t>
        <a:bodyPr/>
        <a:lstStyle/>
        <a:p>
          <a:endParaRPr lang="zh-CN" altLang="en-US"/>
        </a:p>
      </dgm:t>
    </dgm:pt>
    <dgm:pt modelId="{B4E5840E-9A96-48AD-9AC6-16A9D0BE99B6}">
      <dgm:prSet phldrT="[文本]"/>
      <dgm:spPr/>
      <dgm:t>
        <a:bodyPr/>
        <a:lstStyle/>
        <a:p>
          <a:r>
            <a:rPr lang="zh-CN" altLang="en-US" dirty="0" smtClean="0"/>
            <a:t>运行管理</a:t>
          </a:r>
          <a:endParaRPr lang="zh-CN" altLang="en-US" dirty="0"/>
        </a:p>
      </dgm:t>
    </dgm:pt>
    <dgm:pt modelId="{C8F38B54-D3B4-4614-B5B3-95B5EDFDCEEB}" type="parTrans" cxnId="{AD778F9C-FB42-4A59-B3E6-DBCBE38B6C9D}">
      <dgm:prSet/>
      <dgm:spPr/>
      <dgm:t>
        <a:bodyPr/>
        <a:lstStyle/>
        <a:p>
          <a:endParaRPr lang="zh-CN" altLang="en-US"/>
        </a:p>
      </dgm:t>
    </dgm:pt>
    <dgm:pt modelId="{FB043D38-A17A-44AD-A71D-9944DB599B48}" type="sibTrans" cxnId="{AD778F9C-FB42-4A59-B3E6-DBCBE38B6C9D}">
      <dgm:prSet/>
      <dgm:spPr/>
      <dgm:t>
        <a:bodyPr/>
        <a:lstStyle/>
        <a:p>
          <a:endParaRPr lang="zh-CN" altLang="en-US"/>
        </a:p>
      </dgm:t>
    </dgm:pt>
    <dgm:pt modelId="{9C9D2D8E-0DE3-4F00-9E8F-961C3824D67C}" type="pres">
      <dgm:prSet presAssocID="{BDC57A19-97B8-4CC3-84F4-F7F29D9ACE27}" presName="cycle" presStyleCnt="0">
        <dgm:presLayoutVars>
          <dgm:chMax val="1"/>
          <dgm:dir/>
          <dgm:animLvl val="ctr"/>
          <dgm:resizeHandles val="exact"/>
        </dgm:presLayoutVars>
      </dgm:prSet>
      <dgm:spPr/>
      <dgm:t>
        <a:bodyPr/>
        <a:lstStyle/>
        <a:p>
          <a:endParaRPr lang="zh-CN" altLang="en-US"/>
        </a:p>
      </dgm:t>
    </dgm:pt>
    <dgm:pt modelId="{36C762F8-2524-4E7B-BEC6-88EA74174941}" type="pres">
      <dgm:prSet presAssocID="{B7AFE4CD-2C4C-452D-9D8B-E90E23572C23}" presName="centerShape" presStyleLbl="node0" presStyleIdx="0" presStyleCnt="1"/>
      <dgm:spPr/>
      <dgm:t>
        <a:bodyPr/>
        <a:lstStyle/>
        <a:p>
          <a:endParaRPr lang="zh-CN" altLang="en-US"/>
        </a:p>
      </dgm:t>
    </dgm:pt>
    <dgm:pt modelId="{771B255E-F383-4E2B-B2AF-1E9A539036E3}" type="pres">
      <dgm:prSet presAssocID="{639047D2-9251-4258-83F8-9B01FD3D1CB7}" presName="parTrans" presStyleLbl="bgSibTrans2D1" presStyleIdx="0" presStyleCnt="6"/>
      <dgm:spPr/>
      <dgm:t>
        <a:bodyPr/>
        <a:lstStyle/>
        <a:p>
          <a:endParaRPr lang="zh-CN" altLang="en-US"/>
        </a:p>
      </dgm:t>
    </dgm:pt>
    <dgm:pt modelId="{AC80544F-2CA2-4BF4-964F-874AA84F7146}" type="pres">
      <dgm:prSet presAssocID="{15EDF187-0FDD-44CA-A3A4-FBF85FB463A4}" presName="node" presStyleLbl="node1" presStyleIdx="0" presStyleCnt="6">
        <dgm:presLayoutVars>
          <dgm:bulletEnabled val="1"/>
        </dgm:presLayoutVars>
      </dgm:prSet>
      <dgm:spPr/>
      <dgm:t>
        <a:bodyPr/>
        <a:lstStyle/>
        <a:p>
          <a:endParaRPr lang="zh-CN" altLang="en-US"/>
        </a:p>
      </dgm:t>
    </dgm:pt>
    <dgm:pt modelId="{E2101884-85E9-4FDB-B244-82E90271E733}" type="pres">
      <dgm:prSet presAssocID="{28150E25-700A-4B5A-B906-95E2A2998B7D}" presName="parTrans" presStyleLbl="bgSibTrans2D1" presStyleIdx="1" presStyleCnt="6"/>
      <dgm:spPr/>
      <dgm:t>
        <a:bodyPr/>
        <a:lstStyle/>
        <a:p>
          <a:endParaRPr lang="zh-CN" altLang="en-US"/>
        </a:p>
      </dgm:t>
    </dgm:pt>
    <dgm:pt modelId="{3C57B547-0F4D-4AD8-8060-55FEDDEDDD90}" type="pres">
      <dgm:prSet presAssocID="{FFFFDF66-FF8F-4906-AB6A-38F30521331A}" presName="node" presStyleLbl="node1" presStyleIdx="1" presStyleCnt="6">
        <dgm:presLayoutVars>
          <dgm:bulletEnabled val="1"/>
        </dgm:presLayoutVars>
      </dgm:prSet>
      <dgm:spPr/>
      <dgm:t>
        <a:bodyPr/>
        <a:lstStyle/>
        <a:p>
          <a:endParaRPr lang="zh-CN" altLang="en-US"/>
        </a:p>
      </dgm:t>
    </dgm:pt>
    <dgm:pt modelId="{60C62CC1-288A-4D8F-93C2-35A6E94E97FE}" type="pres">
      <dgm:prSet presAssocID="{C40E5553-6E65-4383-A76D-73D9917DF333}" presName="parTrans" presStyleLbl="bgSibTrans2D1" presStyleIdx="2" presStyleCnt="6"/>
      <dgm:spPr/>
      <dgm:t>
        <a:bodyPr/>
        <a:lstStyle/>
        <a:p>
          <a:endParaRPr lang="zh-CN" altLang="en-US"/>
        </a:p>
      </dgm:t>
    </dgm:pt>
    <dgm:pt modelId="{555FB612-5B17-4478-B3CF-8737BF5921B5}" type="pres">
      <dgm:prSet presAssocID="{FCC63D59-F0FA-4523-9D09-8132DFF913F1}" presName="node" presStyleLbl="node1" presStyleIdx="2" presStyleCnt="6">
        <dgm:presLayoutVars>
          <dgm:bulletEnabled val="1"/>
        </dgm:presLayoutVars>
      </dgm:prSet>
      <dgm:spPr/>
      <dgm:t>
        <a:bodyPr/>
        <a:lstStyle/>
        <a:p>
          <a:endParaRPr lang="zh-CN" altLang="en-US"/>
        </a:p>
      </dgm:t>
    </dgm:pt>
    <dgm:pt modelId="{D8803662-1109-46EA-9267-876B332F5C0D}" type="pres">
      <dgm:prSet presAssocID="{ECFFEA83-C45C-4C60-888A-F84FC268C5D4}" presName="parTrans" presStyleLbl="bgSibTrans2D1" presStyleIdx="3" presStyleCnt="6"/>
      <dgm:spPr/>
      <dgm:t>
        <a:bodyPr/>
        <a:lstStyle/>
        <a:p>
          <a:endParaRPr lang="zh-CN" altLang="en-US"/>
        </a:p>
      </dgm:t>
    </dgm:pt>
    <dgm:pt modelId="{D0C74BFD-BEFA-4731-9599-E24F9C39C3C1}" type="pres">
      <dgm:prSet presAssocID="{4D41FE18-AA92-4CE5-B18C-09B024B6E33E}" presName="node" presStyleLbl="node1" presStyleIdx="3" presStyleCnt="6">
        <dgm:presLayoutVars>
          <dgm:bulletEnabled val="1"/>
        </dgm:presLayoutVars>
      </dgm:prSet>
      <dgm:spPr/>
      <dgm:t>
        <a:bodyPr/>
        <a:lstStyle/>
        <a:p>
          <a:endParaRPr lang="zh-CN" altLang="en-US"/>
        </a:p>
      </dgm:t>
    </dgm:pt>
    <dgm:pt modelId="{D92A0E5F-8B3A-4701-B590-B5093EFA2FCF}" type="pres">
      <dgm:prSet presAssocID="{8D8D53B9-6365-47FB-8041-38446726AF3D}" presName="parTrans" presStyleLbl="bgSibTrans2D1" presStyleIdx="4" presStyleCnt="6"/>
      <dgm:spPr/>
      <dgm:t>
        <a:bodyPr/>
        <a:lstStyle/>
        <a:p>
          <a:endParaRPr lang="zh-CN" altLang="en-US"/>
        </a:p>
      </dgm:t>
    </dgm:pt>
    <dgm:pt modelId="{836C9F7F-1BF4-43E7-A77B-0BE2D2A7A686}" type="pres">
      <dgm:prSet presAssocID="{1F997066-1EBB-45BD-AB69-CB42FEB15042}" presName="node" presStyleLbl="node1" presStyleIdx="4" presStyleCnt="6">
        <dgm:presLayoutVars>
          <dgm:bulletEnabled val="1"/>
        </dgm:presLayoutVars>
      </dgm:prSet>
      <dgm:spPr/>
      <dgm:t>
        <a:bodyPr/>
        <a:lstStyle/>
        <a:p>
          <a:endParaRPr lang="zh-CN" altLang="en-US"/>
        </a:p>
      </dgm:t>
    </dgm:pt>
    <dgm:pt modelId="{F818E474-1553-4FAA-9493-7CE5756DA307}" type="pres">
      <dgm:prSet presAssocID="{C8F38B54-D3B4-4614-B5B3-95B5EDFDCEEB}" presName="parTrans" presStyleLbl="bgSibTrans2D1" presStyleIdx="5" presStyleCnt="6"/>
      <dgm:spPr/>
      <dgm:t>
        <a:bodyPr/>
        <a:lstStyle/>
        <a:p>
          <a:endParaRPr lang="zh-CN" altLang="en-US"/>
        </a:p>
      </dgm:t>
    </dgm:pt>
    <dgm:pt modelId="{AB2D7665-448B-4DDB-A61A-0C2097B12026}" type="pres">
      <dgm:prSet presAssocID="{B4E5840E-9A96-48AD-9AC6-16A9D0BE99B6}" presName="node" presStyleLbl="node1" presStyleIdx="5" presStyleCnt="6">
        <dgm:presLayoutVars>
          <dgm:bulletEnabled val="1"/>
        </dgm:presLayoutVars>
      </dgm:prSet>
      <dgm:spPr/>
      <dgm:t>
        <a:bodyPr/>
        <a:lstStyle/>
        <a:p>
          <a:endParaRPr lang="zh-CN" altLang="en-US"/>
        </a:p>
      </dgm:t>
    </dgm:pt>
  </dgm:ptLst>
  <dgm:cxnLst>
    <dgm:cxn modelId="{91FA91B1-1742-4AAA-BA04-C000049E0B14}" type="presOf" srcId="{1F997066-1EBB-45BD-AB69-CB42FEB15042}" destId="{836C9F7F-1BF4-43E7-A77B-0BE2D2A7A686}" srcOrd="0" destOrd="0" presId="urn:microsoft.com/office/officeart/2005/8/layout/radial4"/>
    <dgm:cxn modelId="{EACED50E-EFA9-495B-B91E-F8DE8D45EA3A}" type="presOf" srcId="{C40E5553-6E65-4383-A76D-73D9917DF333}" destId="{60C62CC1-288A-4D8F-93C2-35A6E94E97FE}" srcOrd="0" destOrd="0" presId="urn:microsoft.com/office/officeart/2005/8/layout/radial4"/>
    <dgm:cxn modelId="{06BC26F5-F8CD-4AD8-B056-E07EA6CCB352}" srcId="{B7AFE4CD-2C4C-452D-9D8B-E90E23572C23}" destId="{FCC63D59-F0FA-4523-9D09-8132DFF913F1}" srcOrd="2" destOrd="0" parTransId="{C40E5553-6E65-4383-A76D-73D9917DF333}" sibTransId="{5D568836-5F42-4EF2-B5F8-2CC4DBA498F3}"/>
    <dgm:cxn modelId="{B06D4429-FC5D-4B19-8AF7-AB36CADED05D}" type="presOf" srcId="{639047D2-9251-4258-83F8-9B01FD3D1CB7}" destId="{771B255E-F383-4E2B-B2AF-1E9A539036E3}" srcOrd="0" destOrd="0" presId="urn:microsoft.com/office/officeart/2005/8/layout/radial4"/>
    <dgm:cxn modelId="{4B5DA975-7BBF-4873-AAE0-92D5ADB481E5}" type="presOf" srcId="{15EDF187-0FDD-44CA-A3A4-FBF85FB463A4}" destId="{AC80544F-2CA2-4BF4-964F-874AA84F7146}" srcOrd="0" destOrd="0" presId="urn:microsoft.com/office/officeart/2005/8/layout/radial4"/>
    <dgm:cxn modelId="{239A25A0-9B13-43FB-8937-036179022F3C}" type="presOf" srcId="{C8F38B54-D3B4-4614-B5B3-95B5EDFDCEEB}" destId="{F818E474-1553-4FAA-9493-7CE5756DA307}" srcOrd="0" destOrd="0" presId="urn:microsoft.com/office/officeart/2005/8/layout/radial4"/>
    <dgm:cxn modelId="{977BBA25-FA1E-446E-B9F9-CCFFB85FCCA0}" srcId="{BDC57A19-97B8-4CC3-84F4-F7F29D9ACE27}" destId="{B7AFE4CD-2C4C-452D-9D8B-E90E23572C23}" srcOrd="0" destOrd="0" parTransId="{D63A229D-B5F5-4927-AC41-E94C2F5897B3}" sibTransId="{527E318E-0859-4208-A416-C864FDFDB3C8}"/>
    <dgm:cxn modelId="{47E6869F-2F52-4032-A37E-67C1D7484801}" type="presOf" srcId="{28150E25-700A-4B5A-B906-95E2A2998B7D}" destId="{E2101884-85E9-4FDB-B244-82E90271E733}" srcOrd="0" destOrd="0" presId="urn:microsoft.com/office/officeart/2005/8/layout/radial4"/>
    <dgm:cxn modelId="{50049765-B642-4ACE-BFB0-96B8CB8CCD56}" srcId="{B7AFE4CD-2C4C-452D-9D8B-E90E23572C23}" destId="{4D41FE18-AA92-4CE5-B18C-09B024B6E33E}" srcOrd="3" destOrd="0" parTransId="{ECFFEA83-C45C-4C60-888A-F84FC268C5D4}" sibTransId="{B69A00F2-0C4C-4CFB-9726-001108C06AAB}"/>
    <dgm:cxn modelId="{469175C4-49BF-40C7-BAC2-C7DAE29EE7D4}" type="presOf" srcId="{BDC57A19-97B8-4CC3-84F4-F7F29D9ACE27}" destId="{9C9D2D8E-0DE3-4F00-9E8F-961C3824D67C}" srcOrd="0" destOrd="0" presId="urn:microsoft.com/office/officeart/2005/8/layout/radial4"/>
    <dgm:cxn modelId="{BE0FF619-03A6-4DCD-8F25-70F21A6EB415}" type="presOf" srcId="{B4E5840E-9A96-48AD-9AC6-16A9D0BE99B6}" destId="{AB2D7665-448B-4DDB-A61A-0C2097B12026}" srcOrd="0" destOrd="0" presId="urn:microsoft.com/office/officeart/2005/8/layout/radial4"/>
    <dgm:cxn modelId="{D73C1AC5-E1A8-441C-9373-DF6B36DB46DF}" srcId="{B7AFE4CD-2C4C-452D-9D8B-E90E23572C23}" destId="{15EDF187-0FDD-44CA-A3A4-FBF85FB463A4}" srcOrd="0" destOrd="0" parTransId="{639047D2-9251-4258-83F8-9B01FD3D1CB7}" sibTransId="{C7E8CDB3-A2FC-43CB-A5CC-A389EBA7F38A}"/>
    <dgm:cxn modelId="{AD778F9C-FB42-4A59-B3E6-DBCBE38B6C9D}" srcId="{B7AFE4CD-2C4C-452D-9D8B-E90E23572C23}" destId="{B4E5840E-9A96-48AD-9AC6-16A9D0BE99B6}" srcOrd="5" destOrd="0" parTransId="{C8F38B54-D3B4-4614-B5B3-95B5EDFDCEEB}" sibTransId="{FB043D38-A17A-44AD-A71D-9944DB599B48}"/>
    <dgm:cxn modelId="{8B68F456-6186-4AB7-A905-AF719101ECF6}" type="presOf" srcId="{8D8D53B9-6365-47FB-8041-38446726AF3D}" destId="{D92A0E5F-8B3A-4701-B590-B5093EFA2FCF}" srcOrd="0" destOrd="0" presId="urn:microsoft.com/office/officeart/2005/8/layout/radial4"/>
    <dgm:cxn modelId="{894D28E2-6D34-4CA0-AA96-2917792DF89E}" type="presOf" srcId="{B7AFE4CD-2C4C-452D-9D8B-E90E23572C23}" destId="{36C762F8-2524-4E7B-BEC6-88EA74174941}" srcOrd="0" destOrd="0" presId="urn:microsoft.com/office/officeart/2005/8/layout/radial4"/>
    <dgm:cxn modelId="{AF2B420B-AF19-41A6-B1B9-CB2597C66E10}" type="presOf" srcId="{FFFFDF66-FF8F-4906-AB6A-38F30521331A}" destId="{3C57B547-0F4D-4AD8-8060-55FEDDEDDD90}" srcOrd="0" destOrd="0" presId="urn:microsoft.com/office/officeart/2005/8/layout/radial4"/>
    <dgm:cxn modelId="{ECADD8C6-D8D9-4B20-8EA8-2597EE1CD45B}" srcId="{B7AFE4CD-2C4C-452D-9D8B-E90E23572C23}" destId="{1F997066-1EBB-45BD-AB69-CB42FEB15042}" srcOrd="4" destOrd="0" parTransId="{8D8D53B9-6365-47FB-8041-38446726AF3D}" sibTransId="{9D31D1D9-3FB5-4AE8-BC60-3AEC9B79A110}"/>
    <dgm:cxn modelId="{E70D380C-0D5A-4812-951B-9BF9EBCBCEF9}" srcId="{B7AFE4CD-2C4C-452D-9D8B-E90E23572C23}" destId="{FFFFDF66-FF8F-4906-AB6A-38F30521331A}" srcOrd="1" destOrd="0" parTransId="{28150E25-700A-4B5A-B906-95E2A2998B7D}" sibTransId="{B4436806-A630-4691-9196-BE85BD99FF47}"/>
    <dgm:cxn modelId="{432DB6E2-67F4-4253-B26A-89B587A78DAF}" type="presOf" srcId="{4D41FE18-AA92-4CE5-B18C-09B024B6E33E}" destId="{D0C74BFD-BEFA-4731-9599-E24F9C39C3C1}" srcOrd="0" destOrd="0" presId="urn:microsoft.com/office/officeart/2005/8/layout/radial4"/>
    <dgm:cxn modelId="{DD25B2CD-F8F4-4657-8DD4-B62A71A4341D}" type="presOf" srcId="{ECFFEA83-C45C-4C60-888A-F84FC268C5D4}" destId="{D8803662-1109-46EA-9267-876B332F5C0D}" srcOrd="0" destOrd="0" presId="urn:microsoft.com/office/officeart/2005/8/layout/radial4"/>
    <dgm:cxn modelId="{E0E83E3F-48A6-4BC9-800F-7440E4AE53BC}" type="presOf" srcId="{FCC63D59-F0FA-4523-9D09-8132DFF913F1}" destId="{555FB612-5B17-4478-B3CF-8737BF5921B5}" srcOrd="0" destOrd="0" presId="urn:microsoft.com/office/officeart/2005/8/layout/radial4"/>
    <dgm:cxn modelId="{B54EC612-664C-48B5-920F-BAA5BD0B031B}" type="presParOf" srcId="{9C9D2D8E-0DE3-4F00-9E8F-961C3824D67C}" destId="{36C762F8-2524-4E7B-BEC6-88EA74174941}" srcOrd="0" destOrd="0" presId="urn:microsoft.com/office/officeart/2005/8/layout/radial4"/>
    <dgm:cxn modelId="{F224A4B9-096B-4DED-B5D6-2A91ACEECADF}" type="presParOf" srcId="{9C9D2D8E-0DE3-4F00-9E8F-961C3824D67C}" destId="{771B255E-F383-4E2B-B2AF-1E9A539036E3}" srcOrd="1" destOrd="0" presId="urn:microsoft.com/office/officeart/2005/8/layout/radial4"/>
    <dgm:cxn modelId="{A5D7E96D-511C-489A-BFD3-F12840F7B813}" type="presParOf" srcId="{9C9D2D8E-0DE3-4F00-9E8F-961C3824D67C}" destId="{AC80544F-2CA2-4BF4-964F-874AA84F7146}" srcOrd="2" destOrd="0" presId="urn:microsoft.com/office/officeart/2005/8/layout/radial4"/>
    <dgm:cxn modelId="{F94E8C54-7C88-410E-8675-C83C1EB45C04}" type="presParOf" srcId="{9C9D2D8E-0DE3-4F00-9E8F-961C3824D67C}" destId="{E2101884-85E9-4FDB-B244-82E90271E733}" srcOrd="3" destOrd="0" presId="urn:microsoft.com/office/officeart/2005/8/layout/radial4"/>
    <dgm:cxn modelId="{A81C3947-A6ED-4499-94CF-F29F150664CB}" type="presParOf" srcId="{9C9D2D8E-0DE3-4F00-9E8F-961C3824D67C}" destId="{3C57B547-0F4D-4AD8-8060-55FEDDEDDD90}" srcOrd="4" destOrd="0" presId="urn:microsoft.com/office/officeart/2005/8/layout/radial4"/>
    <dgm:cxn modelId="{09DD45B6-451E-455B-9464-0D4F144ECE0F}" type="presParOf" srcId="{9C9D2D8E-0DE3-4F00-9E8F-961C3824D67C}" destId="{60C62CC1-288A-4D8F-93C2-35A6E94E97FE}" srcOrd="5" destOrd="0" presId="urn:microsoft.com/office/officeart/2005/8/layout/radial4"/>
    <dgm:cxn modelId="{244DE500-E3E6-4921-A581-B7D7A6FC261C}" type="presParOf" srcId="{9C9D2D8E-0DE3-4F00-9E8F-961C3824D67C}" destId="{555FB612-5B17-4478-B3CF-8737BF5921B5}" srcOrd="6" destOrd="0" presId="urn:microsoft.com/office/officeart/2005/8/layout/radial4"/>
    <dgm:cxn modelId="{5B212BE2-5BCF-4E1D-80EA-A3E2619F9EEC}" type="presParOf" srcId="{9C9D2D8E-0DE3-4F00-9E8F-961C3824D67C}" destId="{D8803662-1109-46EA-9267-876B332F5C0D}" srcOrd="7" destOrd="0" presId="urn:microsoft.com/office/officeart/2005/8/layout/radial4"/>
    <dgm:cxn modelId="{A5FC48B3-9A31-49DA-911C-B569EF204284}" type="presParOf" srcId="{9C9D2D8E-0DE3-4F00-9E8F-961C3824D67C}" destId="{D0C74BFD-BEFA-4731-9599-E24F9C39C3C1}" srcOrd="8" destOrd="0" presId="urn:microsoft.com/office/officeart/2005/8/layout/radial4"/>
    <dgm:cxn modelId="{E5455CA5-C9A3-49A5-B2C5-2F761AF961F6}" type="presParOf" srcId="{9C9D2D8E-0DE3-4F00-9E8F-961C3824D67C}" destId="{D92A0E5F-8B3A-4701-B590-B5093EFA2FCF}" srcOrd="9" destOrd="0" presId="urn:microsoft.com/office/officeart/2005/8/layout/radial4"/>
    <dgm:cxn modelId="{02DD2BD5-E474-40DC-8FE3-67BEE946667F}" type="presParOf" srcId="{9C9D2D8E-0DE3-4F00-9E8F-961C3824D67C}" destId="{836C9F7F-1BF4-43E7-A77B-0BE2D2A7A686}" srcOrd="10" destOrd="0" presId="urn:microsoft.com/office/officeart/2005/8/layout/radial4"/>
    <dgm:cxn modelId="{5B20A8C6-8D8D-4A4C-8CAC-71C794494274}" type="presParOf" srcId="{9C9D2D8E-0DE3-4F00-9E8F-961C3824D67C}" destId="{F818E474-1553-4FAA-9493-7CE5756DA307}" srcOrd="11" destOrd="0" presId="urn:microsoft.com/office/officeart/2005/8/layout/radial4"/>
    <dgm:cxn modelId="{0698D51D-5F49-4D9A-8ABC-F31C6D9448EB}" type="presParOf" srcId="{9C9D2D8E-0DE3-4F00-9E8F-961C3824D67C}" destId="{AB2D7665-448B-4DDB-A61A-0C2097B12026}" srcOrd="12"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D9D2CEE-37FF-4B32-A869-21FE19B8EF51}"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zh-CN" altLang="en-US"/>
        </a:p>
      </dgm:t>
    </dgm:pt>
    <dgm:pt modelId="{8EE83500-8796-4A8E-B50D-399E35F41373}">
      <dgm:prSet phldrT="[文本]"/>
      <dgm:spPr/>
      <dgm:t>
        <a:bodyPr/>
        <a:lstStyle/>
        <a:p>
          <a:r>
            <a:rPr lang="zh-CN" altLang="en-US" dirty="0" smtClean="0"/>
            <a:t>能源产出率</a:t>
          </a:r>
          <a:endParaRPr lang="zh-CN" altLang="en-US" dirty="0"/>
        </a:p>
      </dgm:t>
    </dgm:pt>
    <dgm:pt modelId="{880FCB75-9364-4602-9087-2FA8B5223B9C}" type="parTrans" cxnId="{2D0E95A9-6C1C-43BF-A176-061CAB49F950}">
      <dgm:prSet/>
      <dgm:spPr/>
      <dgm:t>
        <a:bodyPr/>
        <a:lstStyle/>
        <a:p>
          <a:endParaRPr lang="zh-CN" altLang="en-US"/>
        </a:p>
      </dgm:t>
    </dgm:pt>
    <dgm:pt modelId="{D4C7178E-3956-4B5E-9C08-5D9368FFE8AB}" type="sibTrans" cxnId="{2D0E95A9-6C1C-43BF-A176-061CAB49F950}">
      <dgm:prSet/>
      <dgm:spPr/>
      <dgm:t>
        <a:bodyPr/>
        <a:lstStyle/>
        <a:p>
          <a:endParaRPr lang="zh-CN" altLang="en-US"/>
        </a:p>
      </dgm:t>
    </dgm:pt>
    <dgm:pt modelId="{2C1158FC-3109-4C5D-BBDD-1B211AA49D73}">
      <dgm:prSet phldrT="[文本]"/>
      <dgm:spPr/>
      <dgm:t>
        <a:bodyPr/>
        <a:lstStyle/>
        <a:p>
          <a:r>
            <a:rPr lang="zh-CN" altLang="en-US" dirty="0" smtClean="0"/>
            <a:t>可再生能源使用比例</a:t>
          </a:r>
          <a:endParaRPr lang="zh-CN" altLang="en-US" dirty="0"/>
        </a:p>
      </dgm:t>
    </dgm:pt>
    <dgm:pt modelId="{643490AF-57CF-40D8-B5F4-25DE8386740F}" type="parTrans" cxnId="{47005D75-82C0-4B75-9612-2955D9BEF6DD}">
      <dgm:prSet/>
      <dgm:spPr/>
      <dgm:t>
        <a:bodyPr/>
        <a:lstStyle/>
        <a:p>
          <a:endParaRPr lang="zh-CN" altLang="en-US"/>
        </a:p>
      </dgm:t>
    </dgm:pt>
    <dgm:pt modelId="{DEB75D5E-AAFD-4C9A-8EF7-994CF58A58D5}" type="sibTrans" cxnId="{47005D75-82C0-4B75-9612-2955D9BEF6DD}">
      <dgm:prSet/>
      <dgm:spPr/>
      <dgm:t>
        <a:bodyPr/>
        <a:lstStyle/>
        <a:p>
          <a:endParaRPr lang="zh-CN" altLang="en-US"/>
        </a:p>
      </dgm:t>
    </dgm:pt>
    <dgm:pt modelId="{68510974-23C1-4C18-B29E-3ACD23FD00E2}">
      <dgm:prSet phldrT="[文本]"/>
      <dgm:spPr/>
      <dgm:t>
        <a:bodyPr/>
        <a:lstStyle/>
        <a:p>
          <a:r>
            <a:rPr lang="zh-CN" altLang="en-US" dirty="0" smtClean="0"/>
            <a:t>清洁能源使用率</a:t>
          </a:r>
          <a:endParaRPr lang="zh-CN" altLang="en-US" dirty="0"/>
        </a:p>
      </dgm:t>
    </dgm:pt>
    <dgm:pt modelId="{07A78D8E-6B8F-409F-BD41-247316E966A7}" type="parTrans" cxnId="{767CFA9B-999F-4D69-8DAB-EA6A946A8DA7}">
      <dgm:prSet/>
      <dgm:spPr/>
      <dgm:t>
        <a:bodyPr/>
        <a:lstStyle/>
        <a:p>
          <a:endParaRPr lang="zh-CN" altLang="en-US"/>
        </a:p>
      </dgm:t>
    </dgm:pt>
    <dgm:pt modelId="{F64DC179-E6E3-4526-A7E4-53B3353252D6}" type="sibTrans" cxnId="{767CFA9B-999F-4D69-8DAB-EA6A946A8DA7}">
      <dgm:prSet/>
      <dgm:spPr/>
      <dgm:t>
        <a:bodyPr/>
        <a:lstStyle/>
        <a:p>
          <a:endParaRPr lang="zh-CN" altLang="en-US"/>
        </a:p>
      </dgm:t>
    </dgm:pt>
    <dgm:pt modelId="{15B75B92-5BD1-4A60-B3F9-A412CA9E99B3}">
      <dgm:prSet phldrT="[文本]"/>
      <dgm:spPr/>
      <dgm:t>
        <a:bodyPr vert="vert"/>
        <a:lstStyle/>
        <a:p>
          <a:r>
            <a:rPr lang="zh-CN" altLang="en-US" dirty="0" smtClean="0"/>
            <a:t>能源利用绿色化</a:t>
          </a:r>
          <a:endParaRPr lang="zh-CN" altLang="en-US" dirty="0"/>
        </a:p>
      </dgm:t>
    </dgm:pt>
    <dgm:pt modelId="{18A536D3-B884-4A3C-A943-594A418406D8}" type="parTrans" cxnId="{5F9CF736-91C0-4E1E-9EEE-455BD1B51B10}">
      <dgm:prSet/>
      <dgm:spPr/>
      <dgm:t>
        <a:bodyPr/>
        <a:lstStyle/>
        <a:p>
          <a:endParaRPr lang="zh-CN" altLang="en-US"/>
        </a:p>
      </dgm:t>
    </dgm:pt>
    <dgm:pt modelId="{DBB665E8-C0E5-4471-8D27-003CF82D5881}" type="sibTrans" cxnId="{5F9CF736-91C0-4E1E-9EEE-455BD1B51B10}">
      <dgm:prSet/>
      <dgm:spPr/>
      <dgm:t>
        <a:bodyPr/>
        <a:lstStyle/>
        <a:p>
          <a:endParaRPr lang="zh-CN" altLang="en-US"/>
        </a:p>
      </dgm:t>
    </dgm:pt>
    <dgm:pt modelId="{EFC5E74B-7C0E-46D8-AA9E-10D900F39107}" type="pres">
      <dgm:prSet presAssocID="{DD9D2CEE-37FF-4B32-A869-21FE19B8EF51}" presName="Name0" presStyleCnt="0">
        <dgm:presLayoutVars>
          <dgm:chPref val="1"/>
          <dgm:dir/>
          <dgm:animOne val="branch"/>
          <dgm:animLvl val="lvl"/>
          <dgm:resizeHandles val="exact"/>
        </dgm:presLayoutVars>
      </dgm:prSet>
      <dgm:spPr/>
      <dgm:t>
        <a:bodyPr/>
        <a:lstStyle/>
        <a:p>
          <a:endParaRPr lang="zh-CN" altLang="en-US"/>
        </a:p>
      </dgm:t>
    </dgm:pt>
    <dgm:pt modelId="{19F3E899-D9CA-4827-A57C-4AAA27B333DE}" type="pres">
      <dgm:prSet presAssocID="{15B75B92-5BD1-4A60-B3F9-A412CA9E99B3}" presName="root1" presStyleCnt="0"/>
      <dgm:spPr/>
    </dgm:pt>
    <dgm:pt modelId="{4FD175B9-0725-4751-93C7-060C7A132C28}" type="pres">
      <dgm:prSet presAssocID="{15B75B92-5BD1-4A60-B3F9-A412CA9E99B3}" presName="LevelOneTextNode" presStyleLbl="node0" presStyleIdx="0" presStyleCnt="1">
        <dgm:presLayoutVars>
          <dgm:chPref val="3"/>
        </dgm:presLayoutVars>
      </dgm:prSet>
      <dgm:spPr/>
      <dgm:t>
        <a:bodyPr/>
        <a:lstStyle/>
        <a:p>
          <a:endParaRPr lang="zh-CN" altLang="en-US"/>
        </a:p>
      </dgm:t>
    </dgm:pt>
    <dgm:pt modelId="{C0BF375C-B30E-4864-B883-2765105E6A88}" type="pres">
      <dgm:prSet presAssocID="{15B75B92-5BD1-4A60-B3F9-A412CA9E99B3}" presName="level2hierChild" presStyleCnt="0"/>
      <dgm:spPr/>
    </dgm:pt>
    <dgm:pt modelId="{F1061868-4008-403B-9A88-B5A9801196CC}" type="pres">
      <dgm:prSet presAssocID="{880FCB75-9364-4602-9087-2FA8B5223B9C}" presName="conn2-1" presStyleLbl="parChTrans1D2" presStyleIdx="0" presStyleCnt="3"/>
      <dgm:spPr/>
      <dgm:t>
        <a:bodyPr/>
        <a:lstStyle/>
        <a:p>
          <a:endParaRPr lang="zh-CN" altLang="en-US"/>
        </a:p>
      </dgm:t>
    </dgm:pt>
    <dgm:pt modelId="{4CEC48E2-1CAC-4B61-B109-126B6EFA78EB}" type="pres">
      <dgm:prSet presAssocID="{880FCB75-9364-4602-9087-2FA8B5223B9C}" presName="connTx" presStyleLbl="parChTrans1D2" presStyleIdx="0" presStyleCnt="3"/>
      <dgm:spPr/>
      <dgm:t>
        <a:bodyPr/>
        <a:lstStyle/>
        <a:p>
          <a:endParaRPr lang="zh-CN" altLang="en-US"/>
        </a:p>
      </dgm:t>
    </dgm:pt>
    <dgm:pt modelId="{6EA44B1E-3C59-4299-BD53-AF46D1D2ABEF}" type="pres">
      <dgm:prSet presAssocID="{8EE83500-8796-4A8E-B50D-399E35F41373}" presName="root2" presStyleCnt="0"/>
      <dgm:spPr/>
    </dgm:pt>
    <dgm:pt modelId="{E211E2EF-6EC7-41DE-8E6C-0BD13A1BEFE3}" type="pres">
      <dgm:prSet presAssocID="{8EE83500-8796-4A8E-B50D-399E35F41373}" presName="LevelTwoTextNode" presStyleLbl="node2" presStyleIdx="0" presStyleCnt="3">
        <dgm:presLayoutVars>
          <dgm:chPref val="3"/>
        </dgm:presLayoutVars>
      </dgm:prSet>
      <dgm:spPr/>
      <dgm:t>
        <a:bodyPr/>
        <a:lstStyle/>
        <a:p>
          <a:endParaRPr lang="zh-CN" altLang="en-US"/>
        </a:p>
      </dgm:t>
    </dgm:pt>
    <dgm:pt modelId="{9EF768D0-739B-43BB-91FA-2A6DC5299544}" type="pres">
      <dgm:prSet presAssocID="{8EE83500-8796-4A8E-B50D-399E35F41373}" presName="level3hierChild" presStyleCnt="0"/>
      <dgm:spPr/>
    </dgm:pt>
    <dgm:pt modelId="{D284C14D-7E23-4BD3-8969-FBABAB53DAC9}" type="pres">
      <dgm:prSet presAssocID="{643490AF-57CF-40D8-B5F4-25DE8386740F}" presName="conn2-1" presStyleLbl="parChTrans1D2" presStyleIdx="1" presStyleCnt="3"/>
      <dgm:spPr/>
      <dgm:t>
        <a:bodyPr/>
        <a:lstStyle/>
        <a:p>
          <a:endParaRPr lang="zh-CN" altLang="en-US"/>
        </a:p>
      </dgm:t>
    </dgm:pt>
    <dgm:pt modelId="{7DA567F7-EF04-4EF8-8D65-DEAC5581053E}" type="pres">
      <dgm:prSet presAssocID="{643490AF-57CF-40D8-B5F4-25DE8386740F}" presName="connTx" presStyleLbl="parChTrans1D2" presStyleIdx="1" presStyleCnt="3"/>
      <dgm:spPr/>
      <dgm:t>
        <a:bodyPr/>
        <a:lstStyle/>
        <a:p>
          <a:endParaRPr lang="zh-CN" altLang="en-US"/>
        </a:p>
      </dgm:t>
    </dgm:pt>
    <dgm:pt modelId="{370E9425-34AD-4349-BACC-112E28D02A0E}" type="pres">
      <dgm:prSet presAssocID="{2C1158FC-3109-4C5D-BBDD-1B211AA49D73}" presName="root2" presStyleCnt="0"/>
      <dgm:spPr/>
    </dgm:pt>
    <dgm:pt modelId="{62C558A6-BFCC-4DF0-84D5-4D582835F4EA}" type="pres">
      <dgm:prSet presAssocID="{2C1158FC-3109-4C5D-BBDD-1B211AA49D73}" presName="LevelTwoTextNode" presStyleLbl="node2" presStyleIdx="1" presStyleCnt="3" custScaleX="121221">
        <dgm:presLayoutVars>
          <dgm:chPref val="3"/>
        </dgm:presLayoutVars>
      </dgm:prSet>
      <dgm:spPr/>
      <dgm:t>
        <a:bodyPr/>
        <a:lstStyle/>
        <a:p>
          <a:endParaRPr lang="zh-CN" altLang="en-US"/>
        </a:p>
      </dgm:t>
    </dgm:pt>
    <dgm:pt modelId="{CE1336D2-CB76-46C9-AB19-0C9675A5D7CF}" type="pres">
      <dgm:prSet presAssocID="{2C1158FC-3109-4C5D-BBDD-1B211AA49D73}" presName="level3hierChild" presStyleCnt="0"/>
      <dgm:spPr/>
    </dgm:pt>
    <dgm:pt modelId="{E65F4BA8-5C91-49EC-91B8-E6F79C859BE5}" type="pres">
      <dgm:prSet presAssocID="{07A78D8E-6B8F-409F-BD41-247316E966A7}" presName="conn2-1" presStyleLbl="parChTrans1D2" presStyleIdx="2" presStyleCnt="3"/>
      <dgm:spPr/>
      <dgm:t>
        <a:bodyPr/>
        <a:lstStyle/>
        <a:p>
          <a:endParaRPr lang="zh-CN" altLang="en-US"/>
        </a:p>
      </dgm:t>
    </dgm:pt>
    <dgm:pt modelId="{934963F5-EF8D-48CE-80EE-2147D4B87B1B}" type="pres">
      <dgm:prSet presAssocID="{07A78D8E-6B8F-409F-BD41-247316E966A7}" presName="connTx" presStyleLbl="parChTrans1D2" presStyleIdx="2" presStyleCnt="3"/>
      <dgm:spPr/>
      <dgm:t>
        <a:bodyPr/>
        <a:lstStyle/>
        <a:p>
          <a:endParaRPr lang="zh-CN" altLang="en-US"/>
        </a:p>
      </dgm:t>
    </dgm:pt>
    <dgm:pt modelId="{8BAB84FB-A173-4145-A8A6-68CD77535E31}" type="pres">
      <dgm:prSet presAssocID="{68510974-23C1-4C18-B29E-3ACD23FD00E2}" presName="root2" presStyleCnt="0"/>
      <dgm:spPr/>
    </dgm:pt>
    <dgm:pt modelId="{04441631-8D48-4879-955D-7B43B9BD72C1}" type="pres">
      <dgm:prSet presAssocID="{68510974-23C1-4C18-B29E-3ACD23FD00E2}" presName="LevelTwoTextNode" presStyleLbl="node2" presStyleIdx="2" presStyleCnt="3">
        <dgm:presLayoutVars>
          <dgm:chPref val="3"/>
        </dgm:presLayoutVars>
      </dgm:prSet>
      <dgm:spPr/>
      <dgm:t>
        <a:bodyPr/>
        <a:lstStyle/>
        <a:p>
          <a:endParaRPr lang="zh-CN" altLang="en-US"/>
        </a:p>
      </dgm:t>
    </dgm:pt>
    <dgm:pt modelId="{8E29E9E8-1B26-4ABA-BD47-EDC484323FDF}" type="pres">
      <dgm:prSet presAssocID="{68510974-23C1-4C18-B29E-3ACD23FD00E2}" presName="level3hierChild" presStyleCnt="0"/>
      <dgm:spPr/>
    </dgm:pt>
  </dgm:ptLst>
  <dgm:cxnLst>
    <dgm:cxn modelId="{688BB251-1F5B-4354-8A2E-37701E408D2E}" type="presOf" srcId="{880FCB75-9364-4602-9087-2FA8B5223B9C}" destId="{F1061868-4008-403B-9A88-B5A9801196CC}" srcOrd="0" destOrd="0" presId="urn:microsoft.com/office/officeart/2008/layout/HorizontalMultiLevelHierarchy"/>
    <dgm:cxn modelId="{CD25C801-1ABE-4E30-9346-74EDDDD411B5}" type="presOf" srcId="{8EE83500-8796-4A8E-B50D-399E35F41373}" destId="{E211E2EF-6EC7-41DE-8E6C-0BD13A1BEFE3}" srcOrd="0" destOrd="0" presId="urn:microsoft.com/office/officeart/2008/layout/HorizontalMultiLevelHierarchy"/>
    <dgm:cxn modelId="{6CB7F14A-E0C0-452F-B134-11FF3BBB1E3F}" type="presOf" srcId="{643490AF-57CF-40D8-B5F4-25DE8386740F}" destId="{D284C14D-7E23-4BD3-8969-FBABAB53DAC9}" srcOrd="0" destOrd="0" presId="urn:microsoft.com/office/officeart/2008/layout/HorizontalMultiLevelHierarchy"/>
    <dgm:cxn modelId="{A9695D61-5C82-48E8-ACFE-B7669557155A}" type="presOf" srcId="{DD9D2CEE-37FF-4B32-A869-21FE19B8EF51}" destId="{EFC5E74B-7C0E-46D8-AA9E-10D900F39107}" srcOrd="0" destOrd="0" presId="urn:microsoft.com/office/officeart/2008/layout/HorizontalMultiLevelHierarchy"/>
    <dgm:cxn modelId="{5F9CF736-91C0-4E1E-9EEE-455BD1B51B10}" srcId="{DD9D2CEE-37FF-4B32-A869-21FE19B8EF51}" destId="{15B75B92-5BD1-4A60-B3F9-A412CA9E99B3}" srcOrd="0" destOrd="0" parTransId="{18A536D3-B884-4A3C-A943-594A418406D8}" sibTransId="{DBB665E8-C0E5-4471-8D27-003CF82D5881}"/>
    <dgm:cxn modelId="{2D0E95A9-6C1C-43BF-A176-061CAB49F950}" srcId="{15B75B92-5BD1-4A60-B3F9-A412CA9E99B3}" destId="{8EE83500-8796-4A8E-B50D-399E35F41373}" srcOrd="0" destOrd="0" parTransId="{880FCB75-9364-4602-9087-2FA8B5223B9C}" sibTransId="{D4C7178E-3956-4B5E-9C08-5D9368FFE8AB}"/>
    <dgm:cxn modelId="{47005D75-82C0-4B75-9612-2955D9BEF6DD}" srcId="{15B75B92-5BD1-4A60-B3F9-A412CA9E99B3}" destId="{2C1158FC-3109-4C5D-BBDD-1B211AA49D73}" srcOrd="1" destOrd="0" parTransId="{643490AF-57CF-40D8-B5F4-25DE8386740F}" sibTransId="{DEB75D5E-AAFD-4C9A-8EF7-994CF58A58D5}"/>
    <dgm:cxn modelId="{767CFA9B-999F-4D69-8DAB-EA6A946A8DA7}" srcId="{15B75B92-5BD1-4A60-B3F9-A412CA9E99B3}" destId="{68510974-23C1-4C18-B29E-3ACD23FD00E2}" srcOrd="2" destOrd="0" parTransId="{07A78D8E-6B8F-409F-BD41-247316E966A7}" sibTransId="{F64DC179-E6E3-4526-A7E4-53B3353252D6}"/>
    <dgm:cxn modelId="{A374E480-8721-46C8-8EB9-B23456EE6DCB}" type="presOf" srcId="{2C1158FC-3109-4C5D-BBDD-1B211AA49D73}" destId="{62C558A6-BFCC-4DF0-84D5-4D582835F4EA}" srcOrd="0" destOrd="0" presId="urn:microsoft.com/office/officeart/2008/layout/HorizontalMultiLevelHierarchy"/>
    <dgm:cxn modelId="{B5447466-6893-472C-8B07-D376FC1DB4C8}" type="presOf" srcId="{07A78D8E-6B8F-409F-BD41-247316E966A7}" destId="{934963F5-EF8D-48CE-80EE-2147D4B87B1B}" srcOrd="1" destOrd="0" presId="urn:microsoft.com/office/officeart/2008/layout/HorizontalMultiLevelHierarchy"/>
    <dgm:cxn modelId="{A386D7E6-867A-4784-8339-26FBB97E3D42}" type="presOf" srcId="{643490AF-57CF-40D8-B5F4-25DE8386740F}" destId="{7DA567F7-EF04-4EF8-8D65-DEAC5581053E}" srcOrd="1" destOrd="0" presId="urn:microsoft.com/office/officeart/2008/layout/HorizontalMultiLevelHierarchy"/>
    <dgm:cxn modelId="{CFA0071F-2C8C-41AB-AE2D-92F32774A5BE}" type="presOf" srcId="{68510974-23C1-4C18-B29E-3ACD23FD00E2}" destId="{04441631-8D48-4879-955D-7B43B9BD72C1}" srcOrd="0" destOrd="0" presId="urn:microsoft.com/office/officeart/2008/layout/HorizontalMultiLevelHierarchy"/>
    <dgm:cxn modelId="{94D807B5-256E-46C1-97E4-3EF63F531154}" type="presOf" srcId="{07A78D8E-6B8F-409F-BD41-247316E966A7}" destId="{E65F4BA8-5C91-49EC-91B8-E6F79C859BE5}" srcOrd="0" destOrd="0" presId="urn:microsoft.com/office/officeart/2008/layout/HorizontalMultiLevelHierarchy"/>
    <dgm:cxn modelId="{6303A422-6613-4D30-8B3A-45FB06851124}" type="presOf" srcId="{15B75B92-5BD1-4A60-B3F9-A412CA9E99B3}" destId="{4FD175B9-0725-4751-93C7-060C7A132C28}" srcOrd="0" destOrd="0" presId="urn:microsoft.com/office/officeart/2008/layout/HorizontalMultiLevelHierarchy"/>
    <dgm:cxn modelId="{4F8DC92E-D2CA-42F5-81A5-C5F574D67D39}" type="presOf" srcId="{880FCB75-9364-4602-9087-2FA8B5223B9C}" destId="{4CEC48E2-1CAC-4B61-B109-126B6EFA78EB}" srcOrd="1" destOrd="0" presId="urn:microsoft.com/office/officeart/2008/layout/HorizontalMultiLevelHierarchy"/>
    <dgm:cxn modelId="{AF70D1C2-1C8E-471A-8DCB-A1C98DBDA637}" type="presParOf" srcId="{EFC5E74B-7C0E-46D8-AA9E-10D900F39107}" destId="{19F3E899-D9CA-4827-A57C-4AAA27B333DE}" srcOrd="0" destOrd="0" presId="urn:microsoft.com/office/officeart/2008/layout/HorizontalMultiLevelHierarchy"/>
    <dgm:cxn modelId="{EF8A5B3F-FB32-4E07-AFD9-170A3A3550F8}" type="presParOf" srcId="{19F3E899-D9CA-4827-A57C-4AAA27B333DE}" destId="{4FD175B9-0725-4751-93C7-060C7A132C28}" srcOrd="0" destOrd="0" presId="urn:microsoft.com/office/officeart/2008/layout/HorizontalMultiLevelHierarchy"/>
    <dgm:cxn modelId="{3EE56C59-CAF2-4A1B-BDDF-531BBB953068}" type="presParOf" srcId="{19F3E899-D9CA-4827-A57C-4AAA27B333DE}" destId="{C0BF375C-B30E-4864-B883-2765105E6A88}" srcOrd="1" destOrd="0" presId="urn:microsoft.com/office/officeart/2008/layout/HorizontalMultiLevelHierarchy"/>
    <dgm:cxn modelId="{7E7F1797-20E8-41AA-96D1-4907E4CAFEA3}" type="presParOf" srcId="{C0BF375C-B30E-4864-B883-2765105E6A88}" destId="{F1061868-4008-403B-9A88-B5A9801196CC}" srcOrd="0" destOrd="0" presId="urn:microsoft.com/office/officeart/2008/layout/HorizontalMultiLevelHierarchy"/>
    <dgm:cxn modelId="{DFA85EB7-0FFC-462B-B7F6-EBBE372CEC22}" type="presParOf" srcId="{F1061868-4008-403B-9A88-B5A9801196CC}" destId="{4CEC48E2-1CAC-4B61-B109-126B6EFA78EB}" srcOrd="0" destOrd="0" presId="urn:microsoft.com/office/officeart/2008/layout/HorizontalMultiLevelHierarchy"/>
    <dgm:cxn modelId="{C404932C-6C44-4AEC-8A2A-47B584A4FD50}" type="presParOf" srcId="{C0BF375C-B30E-4864-B883-2765105E6A88}" destId="{6EA44B1E-3C59-4299-BD53-AF46D1D2ABEF}" srcOrd="1" destOrd="0" presId="urn:microsoft.com/office/officeart/2008/layout/HorizontalMultiLevelHierarchy"/>
    <dgm:cxn modelId="{BF4B7536-2021-4B1D-90F8-247D9316C627}" type="presParOf" srcId="{6EA44B1E-3C59-4299-BD53-AF46D1D2ABEF}" destId="{E211E2EF-6EC7-41DE-8E6C-0BD13A1BEFE3}" srcOrd="0" destOrd="0" presId="urn:microsoft.com/office/officeart/2008/layout/HorizontalMultiLevelHierarchy"/>
    <dgm:cxn modelId="{419E652F-205A-4E0D-A991-43E0B3E430FF}" type="presParOf" srcId="{6EA44B1E-3C59-4299-BD53-AF46D1D2ABEF}" destId="{9EF768D0-739B-43BB-91FA-2A6DC5299544}" srcOrd="1" destOrd="0" presId="urn:microsoft.com/office/officeart/2008/layout/HorizontalMultiLevelHierarchy"/>
    <dgm:cxn modelId="{C5D8ED27-E256-4404-837A-06C7D82F23E9}" type="presParOf" srcId="{C0BF375C-B30E-4864-B883-2765105E6A88}" destId="{D284C14D-7E23-4BD3-8969-FBABAB53DAC9}" srcOrd="2" destOrd="0" presId="urn:microsoft.com/office/officeart/2008/layout/HorizontalMultiLevelHierarchy"/>
    <dgm:cxn modelId="{29674672-0CC8-497B-9497-D4E8F9BA7615}" type="presParOf" srcId="{D284C14D-7E23-4BD3-8969-FBABAB53DAC9}" destId="{7DA567F7-EF04-4EF8-8D65-DEAC5581053E}" srcOrd="0" destOrd="0" presId="urn:microsoft.com/office/officeart/2008/layout/HorizontalMultiLevelHierarchy"/>
    <dgm:cxn modelId="{C23C1C1F-3A57-4DCA-9A9B-FC671650B488}" type="presParOf" srcId="{C0BF375C-B30E-4864-B883-2765105E6A88}" destId="{370E9425-34AD-4349-BACC-112E28D02A0E}" srcOrd="3" destOrd="0" presId="urn:microsoft.com/office/officeart/2008/layout/HorizontalMultiLevelHierarchy"/>
    <dgm:cxn modelId="{CACDD99C-716B-4DF1-8F00-E10B9338260D}" type="presParOf" srcId="{370E9425-34AD-4349-BACC-112E28D02A0E}" destId="{62C558A6-BFCC-4DF0-84D5-4D582835F4EA}" srcOrd="0" destOrd="0" presId="urn:microsoft.com/office/officeart/2008/layout/HorizontalMultiLevelHierarchy"/>
    <dgm:cxn modelId="{759A33FE-62A3-4024-867D-E297241097B5}" type="presParOf" srcId="{370E9425-34AD-4349-BACC-112E28D02A0E}" destId="{CE1336D2-CB76-46C9-AB19-0C9675A5D7CF}" srcOrd="1" destOrd="0" presId="urn:microsoft.com/office/officeart/2008/layout/HorizontalMultiLevelHierarchy"/>
    <dgm:cxn modelId="{80EBE56C-360C-4D33-A382-FE316A919CB2}" type="presParOf" srcId="{C0BF375C-B30E-4864-B883-2765105E6A88}" destId="{E65F4BA8-5C91-49EC-91B8-E6F79C859BE5}" srcOrd="4" destOrd="0" presId="urn:microsoft.com/office/officeart/2008/layout/HorizontalMultiLevelHierarchy"/>
    <dgm:cxn modelId="{2D900066-0DD2-40C8-BE6E-1B4B9B66C2CA}" type="presParOf" srcId="{E65F4BA8-5C91-49EC-91B8-E6F79C859BE5}" destId="{934963F5-EF8D-48CE-80EE-2147D4B87B1B}" srcOrd="0" destOrd="0" presId="urn:microsoft.com/office/officeart/2008/layout/HorizontalMultiLevelHierarchy"/>
    <dgm:cxn modelId="{3B73D215-3CB5-4D78-B557-B9AB1E4E0525}" type="presParOf" srcId="{C0BF375C-B30E-4864-B883-2765105E6A88}" destId="{8BAB84FB-A173-4145-A8A6-68CD77535E31}" srcOrd="5" destOrd="0" presId="urn:microsoft.com/office/officeart/2008/layout/HorizontalMultiLevelHierarchy"/>
    <dgm:cxn modelId="{14123A4F-85F2-4930-8D2B-F8D2E5D52819}" type="presParOf" srcId="{8BAB84FB-A173-4145-A8A6-68CD77535E31}" destId="{04441631-8D48-4879-955D-7B43B9BD72C1}" srcOrd="0" destOrd="0" presId="urn:microsoft.com/office/officeart/2008/layout/HorizontalMultiLevelHierarchy"/>
    <dgm:cxn modelId="{64D727AF-96DF-4310-84F9-DB603363CCAF}" type="presParOf" srcId="{8BAB84FB-A173-4145-A8A6-68CD77535E31}" destId="{8E29E9E8-1B26-4ABA-BD47-EDC484323FDF}"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D9D2CEE-37FF-4B32-A869-21FE19B8EF51}" type="doc">
      <dgm:prSet loTypeId="urn:microsoft.com/office/officeart/2008/layout/LinedList" loCatId="hierarchy" qsTypeId="urn:microsoft.com/office/officeart/2005/8/quickstyle/simple1" qsCatId="simple" csTypeId="urn:microsoft.com/office/officeart/2005/8/colors/accent0_3" csCatId="mainScheme" phldr="1"/>
      <dgm:spPr/>
      <dgm:t>
        <a:bodyPr/>
        <a:lstStyle/>
        <a:p>
          <a:endParaRPr lang="zh-CN" altLang="en-US"/>
        </a:p>
      </dgm:t>
    </dgm:pt>
    <dgm:pt modelId="{8EE83500-8796-4A8E-B50D-399E35F41373}">
      <dgm:prSet phldrT="[文本]"/>
      <dgm:spPr/>
      <dgm:t>
        <a:bodyPr/>
        <a:lstStyle/>
        <a:p>
          <a:r>
            <a:rPr lang="zh-CN" altLang="en-US" dirty="0" smtClean="0"/>
            <a:t>水资源产出率</a:t>
          </a:r>
          <a:endParaRPr lang="zh-CN" altLang="en-US" dirty="0"/>
        </a:p>
      </dgm:t>
    </dgm:pt>
    <dgm:pt modelId="{880FCB75-9364-4602-9087-2FA8B5223B9C}" type="parTrans" cxnId="{2D0E95A9-6C1C-43BF-A176-061CAB49F950}">
      <dgm:prSet/>
      <dgm:spPr/>
      <dgm:t>
        <a:bodyPr/>
        <a:lstStyle/>
        <a:p>
          <a:endParaRPr lang="zh-CN" altLang="en-US"/>
        </a:p>
      </dgm:t>
    </dgm:pt>
    <dgm:pt modelId="{D4C7178E-3956-4B5E-9C08-5D9368FFE8AB}" type="sibTrans" cxnId="{2D0E95A9-6C1C-43BF-A176-061CAB49F950}">
      <dgm:prSet/>
      <dgm:spPr/>
      <dgm:t>
        <a:bodyPr/>
        <a:lstStyle/>
        <a:p>
          <a:endParaRPr lang="zh-CN" altLang="en-US"/>
        </a:p>
      </dgm:t>
    </dgm:pt>
    <dgm:pt modelId="{2C1158FC-3109-4C5D-BBDD-1B211AA49D73}">
      <dgm:prSet phldrT="[文本]"/>
      <dgm:spPr/>
      <dgm:t>
        <a:bodyPr/>
        <a:lstStyle/>
        <a:p>
          <a:r>
            <a:rPr lang="zh-CN" altLang="en-US" dirty="0" smtClean="0"/>
            <a:t>土地资源产出率</a:t>
          </a:r>
          <a:endParaRPr lang="zh-CN" altLang="en-US" dirty="0"/>
        </a:p>
      </dgm:t>
    </dgm:pt>
    <dgm:pt modelId="{643490AF-57CF-40D8-B5F4-25DE8386740F}" type="parTrans" cxnId="{47005D75-82C0-4B75-9612-2955D9BEF6DD}">
      <dgm:prSet/>
      <dgm:spPr/>
      <dgm:t>
        <a:bodyPr/>
        <a:lstStyle/>
        <a:p>
          <a:endParaRPr lang="zh-CN" altLang="en-US"/>
        </a:p>
      </dgm:t>
    </dgm:pt>
    <dgm:pt modelId="{DEB75D5E-AAFD-4C9A-8EF7-994CF58A58D5}" type="sibTrans" cxnId="{47005D75-82C0-4B75-9612-2955D9BEF6DD}">
      <dgm:prSet/>
      <dgm:spPr/>
      <dgm:t>
        <a:bodyPr/>
        <a:lstStyle/>
        <a:p>
          <a:endParaRPr lang="zh-CN" altLang="en-US"/>
        </a:p>
      </dgm:t>
    </dgm:pt>
    <dgm:pt modelId="{68510974-23C1-4C18-B29E-3ACD23FD00E2}">
      <dgm:prSet phldrT="[文本]"/>
      <dgm:spPr/>
      <dgm:t>
        <a:bodyPr/>
        <a:lstStyle/>
        <a:p>
          <a:r>
            <a:rPr lang="zh-CN" altLang="en-US" dirty="0" smtClean="0"/>
            <a:t>工业固体废弃物综合利用率</a:t>
          </a:r>
          <a:endParaRPr lang="zh-CN" altLang="en-US" dirty="0"/>
        </a:p>
      </dgm:t>
    </dgm:pt>
    <dgm:pt modelId="{07A78D8E-6B8F-409F-BD41-247316E966A7}" type="parTrans" cxnId="{767CFA9B-999F-4D69-8DAB-EA6A946A8DA7}">
      <dgm:prSet/>
      <dgm:spPr/>
      <dgm:t>
        <a:bodyPr/>
        <a:lstStyle/>
        <a:p>
          <a:endParaRPr lang="zh-CN" altLang="en-US"/>
        </a:p>
      </dgm:t>
    </dgm:pt>
    <dgm:pt modelId="{F64DC179-E6E3-4526-A7E4-53B3353252D6}" type="sibTrans" cxnId="{767CFA9B-999F-4D69-8DAB-EA6A946A8DA7}">
      <dgm:prSet/>
      <dgm:spPr/>
      <dgm:t>
        <a:bodyPr/>
        <a:lstStyle/>
        <a:p>
          <a:endParaRPr lang="zh-CN" altLang="en-US"/>
        </a:p>
      </dgm:t>
    </dgm:pt>
    <dgm:pt modelId="{15B75B92-5BD1-4A60-B3F9-A412CA9E99B3}">
      <dgm:prSet phldrT="[文本]"/>
      <dgm:spPr/>
      <dgm:t>
        <a:bodyPr vert="horz"/>
        <a:lstStyle/>
        <a:p>
          <a:r>
            <a:rPr lang="zh-CN" altLang="en-US" dirty="0" smtClean="0"/>
            <a:t>资源利用绿色化</a:t>
          </a:r>
          <a:endParaRPr lang="zh-CN" altLang="en-US" dirty="0"/>
        </a:p>
      </dgm:t>
    </dgm:pt>
    <dgm:pt modelId="{18A536D3-B884-4A3C-A943-594A418406D8}" type="parTrans" cxnId="{5F9CF736-91C0-4E1E-9EEE-455BD1B51B10}">
      <dgm:prSet/>
      <dgm:spPr/>
      <dgm:t>
        <a:bodyPr/>
        <a:lstStyle/>
        <a:p>
          <a:endParaRPr lang="zh-CN" altLang="en-US"/>
        </a:p>
      </dgm:t>
    </dgm:pt>
    <dgm:pt modelId="{DBB665E8-C0E5-4471-8D27-003CF82D5881}" type="sibTrans" cxnId="{5F9CF736-91C0-4E1E-9EEE-455BD1B51B10}">
      <dgm:prSet/>
      <dgm:spPr/>
      <dgm:t>
        <a:bodyPr/>
        <a:lstStyle/>
        <a:p>
          <a:endParaRPr lang="zh-CN" altLang="en-US"/>
        </a:p>
      </dgm:t>
    </dgm:pt>
    <dgm:pt modelId="{008A7F6C-B804-4E12-9D87-10F8E1FB66F1}">
      <dgm:prSet phldrT="[文本]"/>
      <dgm:spPr/>
      <dgm:t>
        <a:bodyPr/>
        <a:lstStyle/>
        <a:p>
          <a:r>
            <a:rPr lang="zh-CN" altLang="en-US" dirty="0" smtClean="0"/>
            <a:t>工业用重复利用率</a:t>
          </a:r>
          <a:endParaRPr lang="zh-CN" altLang="en-US" dirty="0"/>
        </a:p>
      </dgm:t>
    </dgm:pt>
    <dgm:pt modelId="{4AC1CE3C-415E-4533-B9F6-8A4634A79AA5}" type="parTrans" cxnId="{C022AF3B-0917-4BCE-BF5D-959F176C14D5}">
      <dgm:prSet/>
      <dgm:spPr/>
      <dgm:t>
        <a:bodyPr/>
        <a:lstStyle/>
        <a:p>
          <a:endParaRPr lang="zh-CN" altLang="en-US"/>
        </a:p>
      </dgm:t>
    </dgm:pt>
    <dgm:pt modelId="{921110F9-39E5-4579-B396-C408E69505EA}" type="sibTrans" cxnId="{C022AF3B-0917-4BCE-BF5D-959F176C14D5}">
      <dgm:prSet/>
      <dgm:spPr/>
      <dgm:t>
        <a:bodyPr/>
        <a:lstStyle/>
        <a:p>
          <a:endParaRPr lang="zh-CN" altLang="en-US"/>
        </a:p>
      </dgm:t>
    </dgm:pt>
    <dgm:pt modelId="{EA21A965-D193-45B6-85A9-176F6D70FE55}">
      <dgm:prSet phldrT="[文本]"/>
      <dgm:spPr/>
      <dgm:t>
        <a:bodyPr/>
        <a:lstStyle/>
        <a:p>
          <a:r>
            <a:rPr lang="zh-CN" altLang="en-US" dirty="0" smtClean="0"/>
            <a:t>中水回用率</a:t>
          </a:r>
          <a:endParaRPr lang="zh-CN" altLang="en-US" dirty="0"/>
        </a:p>
      </dgm:t>
    </dgm:pt>
    <dgm:pt modelId="{41D6EF1C-6D81-44B4-BAC7-9B9225F5D5A5}" type="parTrans" cxnId="{98040DC1-4A39-4E19-A273-934334B14B4D}">
      <dgm:prSet/>
      <dgm:spPr/>
      <dgm:t>
        <a:bodyPr/>
        <a:lstStyle/>
        <a:p>
          <a:endParaRPr lang="zh-CN" altLang="en-US"/>
        </a:p>
      </dgm:t>
    </dgm:pt>
    <dgm:pt modelId="{BA2BFC00-AE6C-44AD-B713-8FC7A0B99936}" type="sibTrans" cxnId="{98040DC1-4A39-4E19-A273-934334B14B4D}">
      <dgm:prSet/>
      <dgm:spPr/>
      <dgm:t>
        <a:bodyPr/>
        <a:lstStyle/>
        <a:p>
          <a:endParaRPr lang="zh-CN" altLang="en-US"/>
        </a:p>
      </dgm:t>
    </dgm:pt>
    <dgm:pt modelId="{6D10EBBA-3D36-4130-AF6C-C55018702D9E}">
      <dgm:prSet phldrT="[文本]"/>
      <dgm:spPr/>
      <dgm:t>
        <a:bodyPr/>
        <a:lstStyle/>
        <a:p>
          <a:r>
            <a:rPr lang="zh-CN" altLang="en-US" dirty="0" smtClean="0"/>
            <a:t>余热资源回收利用率</a:t>
          </a:r>
          <a:endParaRPr lang="zh-CN" altLang="en-US" dirty="0"/>
        </a:p>
      </dgm:t>
    </dgm:pt>
    <dgm:pt modelId="{D9CC9E0A-97EF-4510-AF87-E931A38E46B3}" type="parTrans" cxnId="{AF201B8A-9C70-40BF-A6D3-BD36AAC0C687}">
      <dgm:prSet/>
      <dgm:spPr/>
      <dgm:t>
        <a:bodyPr/>
        <a:lstStyle/>
        <a:p>
          <a:endParaRPr lang="zh-CN" altLang="en-US"/>
        </a:p>
      </dgm:t>
    </dgm:pt>
    <dgm:pt modelId="{7BDA277C-34F0-4773-965D-8B2D01D896E0}" type="sibTrans" cxnId="{AF201B8A-9C70-40BF-A6D3-BD36AAC0C687}">
      <dgm:prSet/>
      <dgm:spPr/>
      <dgm:t>
        <a:bodyPr/>
        <a:lstStyle/>
        <a:p>
          <a:endParaRPr lang="zh-CN" altLang="en-US"/>
        </a:p>
      </dgm:t>
    </dgm:pt>
    <dgm:pt modelId="{297B96DF-3E42-4E9E-88AF-4896C2B0C1FB}">
      <dgm:prSet phldrT="[文本]"/>
      <dgm:spPr/>
      <dgm:t>
        <a:bodyPr/>
        <a:lstStyle/>
        <a:p>
          <a:r>
            <a:rPr lang="zh-CN" altLang="en-US" dirty="0" smtClean="0"/>
            <a:t>废气资源回收利用率</a:t>
          </a:r>
          <a:endParaRPr lang="zh-CN" altLang="en-US" dirty="0"/>
        </a:p>
      </dgm:t>
    </dgm:pt>
    <dgm:pt modelId="{6A184FE9-B7D8-4FF7-BA31-15699AB3C478}" type="parTrans" cxnId="{A43A3DC6-DA3E-413A-AF02-44A887756E67}">
      <dgm:prSet/>
      <dgm:spPr/>
      <dgm:t>
        <a:bodyPr/>
        <a:lstStyle/>
        <a:p>
          <a:endParaRPr lang="zh-CN" altLang="en-US"/>
        </a:p>
      </dgm:t>
    </dgm:pt>
    <dgm:pt modelId="{A3DB0C07-D0E3-4353-8B29-2E518326FC87}" type="sibTrans" cxnId="{A43A3DC6-DA3E-413A-AF02-44A887756E67}">
      <dgm:prSet/>
      <dgm:spPr/>
      <dgm:t>
        <a:bodyPr/>
        <a:lstStyle/>
        <a:p>
          <a:endParaRPr lang="zh-CN" altLang="en-US"/>
        </a:p>
      </dgm:t>
    </dgm:pt>
    <dgm:pt modelId="{AD6D595A-75C9-46B2-A490-1B25F4A0B7A8}">
      <dgm:prSet phldrT="[文本]"/>
      <dgm:spPr/>
      <dgm:t>
        <a:bodyPr/>
        <a:lstStyle/>
        <a:p>
          <a:r>
            <a:rPr lang="zh-CN" altLang="en-US" dirty="0" smtClean="0"/>
            <a:t>再生资源回收利用率</a:t>
          </a:r>
          <a:endParaRPr lang="zh-CN" altLang="en-US" dirty="0"/>
        </a:p>
      </dgm:t>
    </dgm:pt>
    <dgm:pt modelId="{D22689D1-A756-4A18-8B4B-714E03A296FB}" type="parTrans" cxnId="{BF8704DD-F8C2-442B-8902-AAB69D10CE7F}">
      <dgm:prSet/>
      <dgm:spPr/>
      <dgm:t>
        <a:bodyPr/>
        <a:lstStyle/>
        <a:p>
          <a:endParaRPr lang="zh-CN" altLang="en-US"/>
        </a:p>
      </dgm:t>
    </dgm:pt>
    <dgm:pt modelId="{5FD546DF-E8EE-4E30-8D33-4AFA48B478B2}" type="sibTrans" cxnId="{BF8704DD-F8C2-442B-8902-AAB69D10CE7F}">
      <dgm:prSet/>
      <dgm:spPr/>
      <dgm:t>
        <a:bodyPr/>
        <a:lstStyle/>
        <a:p>
          <a:endParaRPr lang="zh-CN" altLang="en-US"/>
        </a:p>
      </dgm:t>
    </dgm:pt>
    <dgm:pt modelId="{F24A6DE5-BA37-43FA-A98C-1C289D5E0199}" type="pres">
      <dgm:prSet presAssocID="{DD9D2CEE-37FF-4B32-A869-21FE19B8EF51}" presName="vert0" presStyleCnt="0">
        <dgm:presLayoutVars>
          <dgm:dir/>
          <dgm:animOne val="branch"/>
          <dgm:animLvl val="lvl"/>
        </dgm:presLayoutVars>
      </dgm:prSet>
      <dgm:spPr/>
      <dgm:t>
        <a:bodyPr/>
        <a:lstStyle/>
        <a:p>
          <a:endParaRPr lang="zh-CN" altLang="en-US"/>
        </a:p>
      </dgm:t>
    </dgm:pt>
    <dgm:pt modelId="{D7B00922-ECA8-48F6-81E6-63B820AC6F73}" type="pres">
      <dgm:prSet presAssocID="{15B75B92-5BD1-4A60-B3F9-A412CA9E99B3}" presName="thickLine" presStyleLbl="alignNode1" presStyleIdx="0" presStyleCnt="1"/>
      <dgm:spPr/>
    </dgm:pt>
    <dgm:pt modelId="{A1A2E40E-181F-4A00-84D8-C89D147808E7}" type="pres">
      <dgm:prSet presAssocID="{15B75B92-5BD1-4A60-B3F9-A412CA9E99B3}" presName="horz1" presStyleCnt="0"/>
      <dgm:spPr/>
    </dgm:pt>
    <dgm:pt modelId="{DCDA10A0-C0E8-41BF-B2DE-7AFA3B3C55A6}" type="pres">
      <dgm:prSet presAssocID="{15B75B92-5BD1-4A60-B3F9-A412CA9E99B3}" presName="tx1" presStyleLbl="revTx" presStyleIdx="0" presStyleCnt="9" custScaleX="81818"/>
      <dgm:spPr/>
      <dgm:t>
        <a:bodyPr/>
        <a:lstStyle/>
        <a:p>
          <a:endParaRPr lang="zh-CN" altLang="en-US"/>
        </a:p>
      </dgm:t>
    </dgm:pt>
    <dgm:pt modelId="{6C985569-6C81-4A23-9416-E92CFBFA4597}" type="pres">
      <dgm:prSet presAssocID="{15B75B92-5BD1-4A60-B3F9-A412CA9E99B3}" presName="vert1" presStyleCnt="0"/>
      <dgm:spPr/>
    </dgm:pt>
    <dgm:pt modelId="{1E8C9EEC-9834-4335-9231-E655DF3C3865}" type="pres">
      <dgm:prSet presAssocID="{8EE83500-8796-4A8E-B50D-399E35F41373}" presName="vertSpace2a" presStyleCnt="0"/>
      <dgm:spPr/>
    </dgm:pt>
    <dgm:pt modelId="{1AECE322-F434-4A7D-972C-BC7C9948EB81}" type="pres">
      <dgm:prSet presAssocID="{8EE83500-8796-4A8E-B50D-399E35F41373}" presName="horz2" presStyleCnt="0"/>
      <dgm:spPr/>
    </dgm:pt>
    <dgm:pt modelId="{D76043C5-D330-4B39-B8A3-7DBF605AC936}" type="pres">
      <dgm:prSet presAssocID="{8EE83500-8796-4A8E-B50D-399E35F41373}" presName="horzSpace2" presStyleCnt="0"/>
      <dgm:spPr/>
    </dgm:pt>
    <dgm:pt modelId="{EEEE534A-9060-41BB-B22F-E1209CDB0B0C}" type="pres">
      <dgm:prSet presAssocID="{8EE83500-8796-4A8E-B50D-399E35F41373}" presName="tx2" presStyleLbl="revTx" presStyleIdx="1" presStyleCnt="9"/>
      <dgm:spPr/>
      <dgm:t>
        <a:bodyPr/>
        <a:lstStyle/>
        <a:p>
          <a:endParaRPr lang="zh-CN" altLang="en-US"/>
        </a:p>
      </dgm:t>
    </dgm:pt>
    <dgm:pt modelId="{8D70D1B9-B315-4097-9EAD-C7C72D525E59}" type="pres">
      <dgm:prSet presAssocID="{8EE83500-8796-4A8E-B50D-399E35F41373}" presName="vert2" presStyleCnt="0"/>
      <dgm:spPr/>
    </dgm:pt>
    <dgm:pt modelId="{A5E307F0-A2DF-4BE2-B102-7E9D05EA2D6D}" type="pres">
      <dgm:prSet presAssocID="{8EE83500-8796-4A8E-B50D-399E35F41373}" presName="thinLine2b" presStyleLbl="callout" presStyleIdx="0" presStyleCnt="8"/>
      <dgm:spPr/>
    </dgm:pt>
    <dgm:pt modelId="{EF19DB62-6EFD-4637-99B9-710688877C15}" type="pres">
      <dgm:prSet presAssocID="{8EE83500-8796-4A8E-B50D-399E35F41373}" presName="vertSpace2b" presStyleCnt="0"/>
      <dgm:spPr/>
    </dgm:pt>
    <dgm:pt modelId="{6D8A37CD-DE85-471C-9AF6-12A678808A52}" type="pres">
      <dgm:prSet presAssocID="{2C1158FC-3109-4C5D-BBDD-1B211AA49D73}" presName="horz2" presStyleCnt="0"/>
      <dgm:spPr/>
    </dgm:pt>
    <dgm:pt modelId="{4E93A5D6-3115-4DFE-B470-87FEA91CDB13}" type="pres">
      <dgm:prSet presAssocID="{2C1158FC-3109-4C5D-BBDD-1B211AA49D73}" presName="horzSpace2" presStyleCnt="0"/>
      <dgm:spPr/>
    </dgm:pt>
    <dgm:pt modelId="{281DCD72-DD00-4A76-A4F3-A1EC7967D6AD}" type="pres">
      <dgm:prSet presAssocID="{2C1158FC-3109-4C5D-BBDD-1B211AA49D73}" presName="tx2" presStyleLbl="revTx" presStyleIdx="2" presStyleCnt="9"/>
      <dgm:spPr/>
      <dgm:t>
        <a:bodyPr/>
        <a:lstStyle/>
        <a:p>
          <a:endParaRPr lang="zh-CN" altLang="en-US"/>
        </a:p>
      </dgm:t>
    </dgm:pt>
    <dgm:pt modelId="{DF93CF1E-07FA-4A47-B62F-6F3C5B920A16}" type="pres">
      <dgm:prSet presAssocID="{2C1158FC-3109-4C5D-BBDD-1B211AA49D73}" presName="vert2" presStyleCnt="0"/>
      <dgm:spPr/>
    </dgm:pt>
    <dgm:pt modelId="{A11716FD-BEE8-4A9D-8096-D15DECA1FB9F}" type="pres">
      <dgm:prSet presAssocID="{2C1158FC-3109-4C5D-BBDD-1B211AA49D73}" presName="thinLine2b" presStyleLbl="callout" presStyleIdx="1" presStyleCnt="8"/>
      <dgm:spPr/>
    </dgm:pt>
    <dgm:pt modelId="{23622013-F4DA-4D20-A116-2D70098C9665}" type="pres">
      <dgm:prSet presAssocID="{2C1158FC-3109-4C5D-BBDD-1B211AA49D73}" presName="vertSpace2b" presStyleCnt="0"/>
      <dgm:spPr/>
    </dgm:pt>
    <dgm:pt modelId="{AB8C5150-A381-4124-A037-933A4A294B83}" type="pres">
      <dgm:prSet presAssocID="{68510974-23C1-4C18-B29E-3ACD23FD00E2}" presName="horz2" presStyleCnt="0"/>
      <dgm:spPr/>
    </dgm:pt>
    <dgm:pt modelId="{AFFB3310-910F-46F7-B5AB-0D8351278894}" type="pres">
      <dgm:prSet presAssocID="{68510974-23C1-4C18-B29E-3ACD23FD00E2}" presName="horzSpace2" presStyleCnt="0"/>
      <dgm:spPr/>
    </dgm:pt>
    <dgm:pt modelId="{276A9076-6E41-4656-9F7D-DDC783828967}" type="pres">
      <dgm:prSet presAssocID="{68510974-23C1-4C18-B29E-3ACD23FD00E2}" presName="tx2" presStyleLbl="revTx" presStyleIdx="3" presStyleCnt="9"/>
      <dgm:spPr/>
      <dgm:t>
        <a:bodyPr/>
        <a:lstStyle/>
        <a:p>
          <a:endParaRPr lang="zh-CN" altLang="en-US"/>
        </a:p>
      </dgm:t>
    </dgm:pt>
    <dgm:pt modelId="{816B5AE7-2B45-4530-AE71-9D59C47AC92B}" type="pres">
      <dgm:prSet presAssocID="{68510974-23C1-4C18-B29E-3ACD23FD00E2}" presName="vert2" presStyleCnt="0"/>
      <dgm:spPr/>
    </dgm:pt>
    <dgm:pt modelId="{334EC0A0-1ED6-40D5-A8AF-954C52D64227}" type="pres">
      <dgm:prSet presAssocID="{68510974-23C1-4C18-B29E-3ACD23FD00E2}" presName="thinLine2b" presStyleLbl="callout" presStyleIdx="2" presStyleCnt="8"/>
      <dgm:spPr/>
    </dgm:pt>
    <dgm:pt modelId="{6DD03ADC-216E-47E6-921A-555AFB48367D}" type="pres">
      <dgm:prSet presAssocID="{68510974-23C1-4C18-B29E-3ACD23FD00E2}" presName="vertSpace2b" presStyleCnt="0"/>
      <dgm:spPr/>
    </dgm:pt>
    <dgm:pt modelId="{61DC1460-4892-4495-B609-F08AA6831170}" type="pres">
      <dgm:prSet presAssocID="{008A7F6C-B804-4E12-9D87-10F8E1FB66F1}" presName="horz2" presStyleCnt="0"/>
      <dgm:spPr/>
    </dgm:pt>
    <dgm:pt modelId="{02375FCF-8845-488E-91EE-3274ADA7E0D8}" type="pres">
      <dgm:prSet presAssocID="{008A7F6C-B804-4E12-9D87-10F8E1FB66F1}" presName="horzSpace2" presStyleCnt="0"/>
      <dgm:spPr/>
    </dgm:pt>
    <dgm:pt modelId="{419F4391-340F-45E5-B52C-D012A279EAFC}" type="pres">
      <dgm:prSet presAssocID="{008A7F6C-B804-4E12-9D87-10F8E1FB66F1}" presName="tx2" presStyleLbl="revTx" presStyleIdx="4" presStyleCnt="9"/>
      <dgm:spPr/>
      <dgm:t>
        <a:bodyPr/>
        <a:lstStyle/>
        <a:p>
          <a:endParaRPr lang="zh-CN" altLang="en-US"/>
        </a:p>
      </dgm:t>
    </dgm:pt>
    <dgm:pt modelId="{C4CB5C03-A43B-4914-A394-8AB26ADB4108}" type="pres">
      <dgm:prSet presAssocID="{008A7F6C-B804-4E12-9D87-10F8E1FB66F1}" presName="vert2" presStyleCnt="0"/>
      <dgm:spPr/>
    </dgm:pt>
    <dgm:pt modelId="{475B117E-1C3A-487F-A6CA-3486F138156F}" type="pres">
      <dgm:prSet presAssocID="{008A7F6C-B804-4E12-9D87-10F8E1FB66F1}" presName="thinLine2b" presStyleLbl="callout" presStyleIdx="3" presStyleCnt="8"/>
      <dgm:spPr/>
    </dgm:pt>
    <dgm:pt modelId="{C86E745D-2023-41D2-AC74-E11498EACC05}" type="pres">
      <dgm:prSet presAssocID="{008A7F6C-B804-4E12-9D87-10F8E1FB66F1}" presName="vertSpace2b" presStyleCnt="0"/>
      <dgm:spPr/>
    </dgm:pt>
    <dgm:pt modelId="{AD1E86BA-C719-4AEA-ADAC-4A849DB02161}" type="pres">
      <dgm:prSet presAssocID="{EA21A965-D193-45B6-85A9-176F6D70FE55}" presName="horz2" presStyleCnt="0"/>
      <dgm:spPr/>
    </dgm:pt>
    <dgm:pt modelId="{673BFE91-3D37-47FB-9A06-1C72F135D5B1}" type="pres">
      <dgm:prSet presAssocID="{EA21A965-D193-45B6-85A9-176F6D70FE55}" presName="horzSpace2" presStyleCnt="0"/>
      <dgm:spPr/>
    </dgm:pt>
    <dgm:pt modelId="{18641452-0504-4665-AFCF-B9AC033B9EB8}" type="pres">
      <dgm:prSet presAssocID="{EA21A965-D193-45B6-85A9-176F6D70FE55}" presName="tx2" presStyleLbl="revTx" presStyleIdx="5" presStyleCnt="9"/>
      <dgm:spPr/>
      <dgm:t>
        <a:bodyPr/>
        <a:lstStyle/>
        <a:p>
          <a:endParaRPr lang="zh-CN" altLang="en-US"/>
        </a:p>
      </dgm:t>
    </dgm:pt>
    <dgm:pt modelId="{3D1C7D77-FB94-47F5-AA22-25D89595FA77}" type="pres">
      <dgm:prSet presAssocID="{EA21A965-D193-45B6-85A9-176F6D70FE55}" presName="vert2" presStyleCnt="0"/>
      <dgm:spPr/>
    </dgm:pt>
    <dgm:pt modelId="{90A7DE81-769C-4AD2-9DB5-F2457A1ECD6D}" type="pres">
      <dgm:prSet presAssocID="{EA21A965-D193-45B6-85A9-176F6D70FE55}" presName="thinLine2b" presStyleLbl="callout" presStyleIdx="4" presStyleCnt="8"/>
      <dgm:spPr/>
    </dgm:pt>
    <dgm:pt modelId="{C13E7CC5-827D-4283-9D2D-F07174A655C5}" type="pres">
      <dgm:prSet presAssocID="{EA21A965-D193-45B6-85A9-176F6D70FE55}" presName="vertSpace2b" presStyleCnt="0"/>
      <dgm:spPr/>
    </dgm:pt>
    <dgm:pt modelId="{292533B5-BF1C-473F-B3B3-814B5E6027B9}" type="pres">
      <dgm:prSet presAssocID="{6D10EBBA-3D36-4130-AF6C-C55018702D9E}" presName="horz2" presStyleCnt="0"/>
      <dgm:spPr/>
    </dgm:pt>
    <dgm:pt modelId="{742F711A-9A68-47DA-9BC3-D07849251D2A}" type="pres">
      <dgm:prSet presAssocID="{6D10EBBA-3D36-4130-AF6C-C55018702D9E}" presName="horzSpace2" presStyleCnt="0"/>
      <dgm:spPr/>
    </dgm:pt>
    <dgm:pt modelId="{2DFDB6AE-623B-454D-AB10-2597C9D0E910}" type="pres">
      <dgm:prSet presAssocID="{6D10EBBA-3D36-4130-AF6C-C55018702D9E}" presName="tx2" presStyleLbl="revTx" presStyleIdx="6" presStyleCnt="9"/>
      <dgm:spPr/>
      <dgm:t>
        <a:bodyPr/>
        <a:lstStyle/>
        <a:p>
          <a:endParaRPr lang="zh-CN" altLang="en-US"/>
        </a:p>
      </dgm:t>
    </dgm:pt>
    <dgm:pt modelId="{FF98ACB5-DA18-4830-983D-E7461A6136BB}" type="pres">
      <dgm:prSet presAssocID="{6D10EBBA-3D36-4130-AF6C-C55018702D9E}" presName="vert2" presStyleCnt="0"/>
      <dgm:spPr/>
    </dgm:pt>
    <dgm:pt modelId="{4ADF892B-1379-407A-A1A3-C770B001C6D6}" type="pres">
      <dgm:prSet presAssocID="{6D10EBBA-3D36-4130-AF6C-C55018702D9E}" presName="thinLine2b" presStyleLbl="callout" presStyleIdx="5" presStyleCnt="8"/>
      <dgm:spPr/>
    </dgm:pt>
    <dgm:pt modelId="{5E2C37D9-B689-4193-B914-C07C939144CE}" type="pres">
      <dgm:prSet presAssocID="{6D10EBBA-3D36-4130-AF6C-C55018702D9E}" presName="vertSpace2b" presStyleCnt="0"/>
      <dgm:spPr/>
    </dgm:pt>
    <dgm:pt modelId="{3CB6043E-F03C-4AFD-9697-4DD76DE64961}" type="pres">
      <dgm:prSet presAssocID="{297B96DF-3E42-4E9E-88AF-4896C2B0C1FB}" presName="horz2" presStyleCnt="0"/>
      <dgm:spPr/>
    </dgm:pt>
    <dgm:pt modelId="{B62A4EC1-A953-47A9-A7AB-3BCE1F8BA430}" type="pres">
      <dgm:prSet presAssocID="{297B96DF-3E42-4E9E-88AF-4896C2B0C1FB}" presName="horzSpace2" presStyleCnt="0"/>
      <dgm:spPr/>
    </dgm:pt>
    <dgm:pt modelId="{C0654E3B-8A2E-4C83-8FD9-A965924471FD}" type="pres">
      <dgm:prSet presAssocID="{297B96DF-3E42-4E9E-88AF-4896C2B0C1FB}" presName="tx2" presStyleLbl="revTx" presStyleIdx="7" presStyleCnt="9"/>
      <dgm:spPr/>
      <dgm:t>
        <a:bodyPr/>
        <a:lstStyle/>
        <a:p>
          <a:endParaRPr lang="zh-CN" altLang="en-US"/>
        </a:p>
      </dgm:t>
    </dgm:pt>
    <dgm:pt modelId="{9D13EC49-19D3-4E31-B75C-30BC9AB4E1C4}" type="pres">
      <dgm:prSet presAssocID="{297B96DF-3E42-4E9E-88AF-4896C2B0C1FB}" presName="vert2" presStyleCnt="0"/>
      <dgm:spPr/>
    </dgm:pt>
    <dgm:pt modelId="{C5ADFCB4-DAEC-4FE1-A9A3-85A1CD1FFFC8}" type="pres">
      <dgm:prSet presAssocID="{297B96DF-3E42-4E9E-88AF-4896C2B0C1FB}" presName="thinLine2b" presStyleLbl="callout" presStyleIdx="6" presStyleCnt="8"/>
      <dgm:spPr/>
    </dgm:pt>
    <dgm:pt modelId="{5C506C0C-9984-4AB7-A04D-1D0740A6C860}" type="pres">
      <dgm:prSet presAssocID="{297B96DF-3E42-4E9E-88AF-4896C2B0C1FB}" presName="vertSpace2b" presStyleCnt="0"/>
      <dgm:spPr/>
    </dgm:pt>
    <dgm:pt modelId="{DD791C69-8358-479C-9B96-72B3EEB27DBE}" type="pres">
      <dgm:prSet presAssocID="{AD6D595A-75C9-46B2-A490-1B25F4A0B7A8}" presName="horz2" presStyleCnt="0"/>
      <dgm:spPr/>
    </dgm:pt>
    <dgm:pt modelId="{D6659F61-687A-4184-86BA-655C121A62E9}" type="pres">
      <dgm:prSet presAssocID="{AD6D595A-75C9-46B2-A490-1B25F4A0B7A8}" presName="horzSpace2" presStyleCnt="0"/>
      <dgm:spPr/>
    </dgm:pt>
    <dgm:pt modelId="{6C451B67-4D61-428B-A17C-3CCC4E627512}" type="pres">
      <dgm:prSet presAssocID="{AD6D595A-75C9-46B2-A490-1B25F4A0B7A8}" presName="tx2" presStyleLbl="revTx" presStyleIdx="8" presStyleCnt="9"/>
      <dgm:spPr/>
      <dgm:t>
        <a:bodyPr/>
        <a:lstStyle/>
        <a:p>
          <a:endParaRPr lang="zh-CN" altLang="en-US"/>
        </a:p>
      </dgm:t>
    </dgm:pt>
    <dgm:pt modelId="{AC3FB92F-9577-4AA2-B01C-4C51726CD950}" type="pres">
      <dgm:prSet presAssocID="{AD6D595A-75C9-46B2-A490-1B25F4A0B7A8}" presName="vert2" presStyleCnt="0"/>
      <dgm:spPr/>
    </dgm:pt>
    <dgm:pt modelId="{AD7024A2-0B81-496E-82B7-F2551B5C426B}" type="pres">
      <dgm:prSet presAssocID="{AD6D595A-75C9-46B2-A490-1B25F4A0B7A8}" presName="thinLine2b" presStyleLbl="callout" presStyleIdx="7" presStyleCnt="8"/>
      <dgm:spPr/>
    </dgm:pt>
    <dgm:pt modelId="{52C88C1D-746F-4374-96D5-D072C5245AC2}" type="pres">
      <dgm:prSet presAssocID="{AD6D595A-75C9-46B2-A490-1B25F4A0B7A8}" presName="vertSpace2b" presStyleCnt="0"/>
      <dgm:spPr/>
    </dgm:pt>
  </dgm:ptLst>
  <dgm:cxnLst>
    <dgm:cxn modelId="{892B5430-EA8D-4762-9CAC-D56B9B71CA39}" type="presOf" srcId="{297B96DF-3E42-4E9E-88AF-4896C2B0C1FB}" destId="{C0654E3B-8A2E-4C83-8FD9-A965924471FD}" srcOrd="0" destOrd="0" presId="urn:microsoft.com/office/officeart/2008/layout/LinedList"/>
    <dgm:cxn modelId="{C6F92797-F9DA-4048-9D19-C8030117CBE4}" type="presOf" srcId="{DD9D2CEE-37FF-4B32-A869-21FE19B8EF51}" destId="{F24A6DE5-BA37-43FA-A98C-1C289D5E0199}" srcOrd="0" destOrd="0" presId="urn:microsoft.com/office/officeart/2008/layout/LinedList"/>
    <dgm:cxn modelId="{2B3703D1-7D20-478B-8360-BA0C44B3EA8A}" type="presOf" srcId="{AD6D595A-75C9-46B2-A490-1B25F4A0B7A8}" destId="{6C451B67-4D61-428B-A17C-3CCC4E627512}" srcOrd="0" destOrd="0" presId="urn:microsoft.com/office/officeart/2008/layout/LinedList"/>
    <dgm:cxn modelId="{5F9CF736-91C0-4E1E-9EEE-455BD1B51B10}" srcId="{DD9D2CEE-37FF-4B32-A869-21FE19B8EF51}" destId="{15B75B92-5BD1-4A60-B3F9-A412CA9E99B3}" srcOrd="0" destOrd="0" parTransId="{18A536D3-B884-4A3C-A943-594A418406D8}" sibTransId="{DBB665E8-C0E5-4471-8D27-003CF82D5881}"/>
    <dgm:cxn modelId="{A43A3DC6-DA3E-413A-AF02-44A887756E67}" srcId="{15B75B92-5BD1-4A60-B3F9-A412CA9E99B3}" destId="{297B96DF-3E42-4E9E-88AF-4896C2B0C1FB}" srcOrd="6" destOrd="0" parTransId="{6A184FE9-B7D8-4FF7-BA31-15699AB3C478}" sibTransId="{A3DB0C07-D0E3-4353-8B29-2E518326FC87}"/>
    <dgm:cxn modelId="{C022AF3B-0917-4BCE-BF5D-959F176C14D5}" srcId="{15B75B92-5BD1-4A60-B3F9-A412CA9E99B3}" destId="{008A7F6C-B804-4E12-9D87-10F8E1FB66F1}" srcOrd="3" destOrd="0" parTransId="{4AC1CE3C-415E-4533-B9F6-8A4634A79AA5}" sibTransId="{921110F9-39E5-4579-B396-C408E69505EA}"/>
    <dgm:cxn modelId="{B091319F-C4AD-4A08-B423-9A2DA3638B2A}" type="presOf" srcId="{6D10EBBA-3D36-4130-AF6C-C55018702D9E}" destId="{2DFDB6AE-623B-454D-AB10-2597C9D0E910}" srcOrd="0" destOrd="0" presId="urn:microsoft.com/office/officeart/2008/layout/LinedList"/>
    <dgm:cxn modelId="{47005D75-82C0-4B75-9612-2955D9BEF6DD}" srcId="{15B75B92-5BD1-4A60-B3F9-A412CA9E99B3}" destId="{2C1158FC-3109-4C5D-BBDD-1B211AA49D73}" srcOrd="1" destOrd="0" parTransId="{643490AF-57CF-40D8-B5F4-25DE8386740F}" sibTransId="{DEB75D5E-AAFD-4C9A-8EF7-994CF58A58D5}"/>
    <dgm:cxn modelId="{D98618D0-C687-424E-B7C2-9D957008A5B3}" type="presOf" srcId="{8EE83500-8796-4A8E-B50D-399E35F41373}" destId="{EEEE534A-9060-41BB-B22F-E1209CDB0B0C}" srcOrd="0" destOrd="0" presId="urn:microsoft.com/office/officeart/2008/layout/LinedList"/>
    <dgm:cxn modelId="{AF201B8A-9C70-40BF-A6D3-BD36AAC0C687}" srcId="{15B75B92-5BD1-4A60-B3F9-A412CA9E99B3}" destId="{6D10EBBA-3D36-4130-AF6C-C55018702D9E}" srcOrd="5" destOrd="0" parTransId="{D9CC9E0A-97EF-4510-AF87-E931A38E46B3}" sibTransId="{7BDA277C-34F0-4773-965D-8B2D01D896E0}"/>
    <dgm:cxn modelId="{6D8A3DD3-A7C2-4F5D-AFA2-9E04B31EE723}" type="presOf" srcId="{68510974-23C1-4C18-B29E-3ACD23FD00E2}" destId="{276A9076-6E41-4656-9F7D-DDC783828967}" srcOrd="0" destOrd="0" presId="urn:microsoft.com/office/officeart/2008/layout/LinedList"/>
    <dgm:cxn modelId="{79CA83C9-4028-4743-816F-CE4DA5C3F749}" type="presOf" srcId="{EA21A965-D193-45B6-85A9-176F6D70FE55}" destId="{18641452-0504-4665-AFCF-B9AC033B9EB8}" srcOrd="0" destOrd="0" presId="urn:microsoft.com/office/officeart/2008/layout/LinedList"/>
    <dgm:cxn modelId="{BD60398C-7A7D-465E-9699-1340F46E88F5}" type="presOf" srcId="{15B75B92-5BD1-4A60-B3F9-A412CA9E99B3}" destId="{DCDA10A0-C0E8-41BF-B2DE-7AFA3B3C55A6}" srcOrd="0" destOrd="0" presId="urn:microsoft.com/office/officeart/2008/layout/LinedList"/>
    <dgm:cxn modelId="{1853E899-FF16-4BB9-BA81-ACAF01B732A4}" type="presOf" srcId="{008A7F6C-B804-4E12-9D87-10F8E1FB66F1}" destId="{419F4391-340F-45E5-B52C-D012A279EAFC}" srcOrd="0" destOrd="0" presId="urn:microsoft.com/office/officeart/2008/layout/LinedList"/>
    <dgm:cxn modelId="{767CFA9B-999F-4D69-8DAB-EA6A946A8DA7}" srcId="{15B75B92-5BD1-4A60-B3F9-A412CA9E99B3}" destId="{68510974-23C1-4C18-B29E-3ACD23FD00E2}" srcOrd="2" destOrd="0" parTransId="{07A78D8E-6B8F-409F-BD41-247316E966A7}" sibTransId="{F64DC179-E6E3-4526-A7E4-53B3353252D6}"/>
    <dgm:cxn modelId="{BF8704DD-F8C2-442B-8902-AAB69D10CE7F}" srcId="{15B75B92-5BD1-4A60-B3F9-A412CA9E99B3}" destId="{AD6D595A-75C9-46B2-A490-1B25F4A0B7A8}" srcOrd="7" destOrd="0" parTransId="{D22689D1-A756-4A18-8B4B-714E03A296FB}" sibTransId="{5FD546DF-E8EE-4E30-8D33-4AFA48B478B2}"/>
    <dgm:cxn modelId="{15F595AF-CE5B-45FE-AA8C-AE4985CAFBCF}" type="presOf" srcId="{2C1158FC-3109-4C5D-BBDD-1B211AA49D73}" destId="{281DCD72-DD00-4A76-A4F3-A1EC7967D6AD}" srcOrd="0" destOrd="0" presId="urn:microsoft.com/office/officeart/2008/layout/LinedList"/>
    <dgm:cxn modelId="{98040DC1-4A39-4E19-A273-934334B14B4D}" srcId="{15B75B92-5BD1-4A60-B3F9-A412CA9E99B3}" destId="{EA21A965-D193-45B6-85A9-176F6D70FE55}" srcOrd="4" destOrd="0" parTransId="{41D6EF1C-6D81-44B4-BAC7-9B9225F5D5A5}" sibTransId="{BA2BFC00-AE6C-44AD-B713-8FC7A0B99936}"/>
    <dgm:cxn modelId="{2D0E95A9-6C1C-43BF-A176-061CAB49F950}" srcId="{15B75B92-5BD1-4A60-B3F9-A412CA9E99B3}" destId="{8EE83500-8796-4A8E-B50D-399E35F41373}" srcOrd="0" destOrd="0" parTransId="{880FCB75-9364-4602-9087-2FA8B5223B9C}" sibTransId="{D4C7178E-3956-4B5E-9C08-5D9368FFE8AB}"/>
    <dgm:cxn modelId="{DBEE0CF0-17CA-443F-A4FD-402D23F6D5C0}" type="presParOf" srcId="{F24A6DE5-BA37-43FA-A98C-1C289D5E0199}" destId="{D7B00922-ECA8-48F6-81E6-63B820AC6F73}" srcOrd="0" destOrd="0" presId="urn:microsoft.com/office/officeart/2008/layout/LinedList"/>
    <dgm:cxn modelId="{C93604B2-7EB2-4F8D-88A9-8A81E457F1E4}" type="presParOf" srcId="{F24A6DE5-BA37-43FA-A98C-1C289D5E0199}" destId="{A1A2E40E-181F-4A00-84D8-C89D147808E7}" srcOrd="1" destOrd="0" presId="urn:microsoft.com/office/officeart/2008/layout/LinedList"/>
    <dgm:cxn modelId="{3EAC8D6A-A788-42B0-A9A2-BA9AD3B37A0F}" type="presParOf" srcId="{A1A2E40E-181F-4A00-84D8-C89D147808E7}" destId="{DCDA10A0-C0E8-41BF-B2DE-7AFA3B3C55A6}" srcOrd="0" destOrd="0" presId="urn:microsoft.com/office/officeart/2008/layout/LinedList"/>
    <dgm:cxn modelId="{9F0E326C-BBDF-457A-82BB-32E9228D47DC}" type="presParOf" srcId="{A1A2E40E-181F-4A00-84D8-C89D147808E7}" destId="{6C985569-6C81-4A23-9416-E92CFBFA4597}" srcOrd="1" destOrd="0" presId="urn:microsoft.com/office/officeart/2008/layout/LinedList"/>
    <dgm:cxn modelId="{3C828FC7-C685-4B5E-AC08-FB33CCFEBED4}" type="presParOf" srcId="{6C985569-6C81-4A23-9416-E92CFBFA4597}" destId="{1E8C9EEC-9834-4335-9231-E655DF3C3865}" srcOrd="0" destOrd="0" presId="urn:microsoft.com/office/officeart/2008/layout/LinedList"/>
    <dgm:cxn modelId="{D87A0D06-5556-4750-8C48-753CAD14EB0D}" type="presParOf" srcId="{6C985569-6C81-4A23-9416-E92CFBFA4597}" destId="{1AECE322-F434-4A7D-972C-BC7C9948EB81}" srcOrd="1" destOrd="0" presId="urn:microsoft.com/office/officeart/2008/layout/LinedList"/>
    <dgm:cxn modelId="{0729A23E-B179-403A-ABAC-D6C3EF05B28F}" type="presParOf" srcId="{1AECE322-F434-4A7D-972C-BC7C9948EB81}" destId="{D76043C5-D330-4B39-B8A3-7DBF605AC936}" srcOrd="0" destOrd="0" presId="urn:microsoft.com/office/officeart/2008/layout/LinedList"/>
    <dgm:cxn modelId="{6CC4892D-5D68-4946-AF8C-C388F5A33715}" type="presParOf" srcId="{1AECE322-F434-4A7D-972C-BC7C9948EB81}" destId="{EEEE534A-9060-41BB-B22F-E1209CDB0B0C}" srcOrd="1" destOrd="0" presId="urn:microsoft.com/office/officeart/2008/layout/LinedList"/>
    <dgm:cxn modelId="{2668D0DA-EFE3-4272-A3E0-DFC512EC9423}" type="presParOf" srcId="{1AECE322-F434-4A7D-972C-BC7C9948EB81}" destId="{8D70D1B9-B315-4097-9EAD-C7C72D525E59}" srcOrd="2" destOrd="0" presId="urn:microsoft.com/office/officeart/2008/layout/LinedList"/>
    <dgm:cxn modelId="{826EB65E-616E-4163-B261-C19E9A2F668B}" type="presParOf" srcId="{6C985569-6C81-4A23-9416-E92CFBFA4597}" destId="{A5E307F0-A2DF-4BE2-B102-7E9D05EA2D6D}" srcOrd="2" destOrd="0" presId="urn:microsoft.com/office/officeart/2008/layout/LinedList"/>
    <dgm:cxn modelId="{3A38F065-3495-4B09-849C-0BBBCB7DFE9B}" type="presParOf" srcId="{6C985569-6C81-4A23-9416-E92CFBFA4597}" destId="{EF19DB62-6EFD-4637-99B9-710688877C15}" srcOrd="3" destOrd="0" presId="urn:microsoft.com/office/officeart/2008/layout/LinedList"/>
    <dgm:cxn modelId="{99D73B14-734D-4390-99D3-F131B324F4EC}" type="presParOf" srcId="{6C985569-6C81-4A23-9416-E92CFBFA4597}" destId="{6D8A37CD-DE85-471C-9AF6-12A678808A52}" srcOrd="4" destOrd="0" presId="urn:microsoft.com/office/officeart/2008/layout/LinedList"/>
    <dgm:cxn modelId="{8488A9A4-F689-4E03-81E4-522051C344E5}" type="presParOf" srcId="{6D8A37CD-DE85-471C-9AF6-12A678808A52}" destId="{4E93A5D6-3115-4DFE-B470-87FEA91CDB13}" srcOrd="0" destOrd="0" presId="urn:microsoft.com/office/officeart/2008/layout/LinedList"/>
    <dgm:cxn modelId="{4ED1DA91-DB41-48E6-83FD-AC0ACA7DB133}" type="presParOf" srcId="{6D8A37CD-DE85-471C-9AF6-12A678808A52}" destId="{281DCD72-DD00-4A76-A4F3-A1EC7967D6AD}" srcOrd="1" destOrd="0" presId="urn:microsoft.com/office/officeart/2008/layout/LinedList"/>
    <dgm:cxn modelId="{45DBC085-F9D4-42D7-AE78-F1BA63D41C49}" type="presParOf" srcId="{6D8A37CD-DE85-471C-9AF6-12A678808A52}" destId="{DF93CF1E-07FA-4A47-B62F-6F3C5B920A16}" srcOrd="2" destOrd="0" presId="urn:microsoft.com/office/officeart/2008/layout/LinedList"/>
    <dgm:cxn modelId="{7D37E79C-6854-4616-B052-FA774F78E73E}" type="presParOf" srcId="{6C985569-6C81-4A23-9416-E92CFBFA4597}" destId="{A11716FD-BEE8-4A9D-8096-D15DECA1FB9F}" srcOrd="5" destOrd="0" presId="urn:microsoft.com/office/officeart/2008/layout/LinedList"/>
    <dgm:cxn modelId="{3D474625-A4E4-4A5D-93EA-1E981289561A}" type="presParOf" srcId="{6C985569-6C81-4A23-9416-E92CFBFA4597}" destId="{23622013-F4DA-4D20-A116-2D70098C9665}" srcOrd="6" destOrd="0" presId="urn:microsoft.com/office/officeart/2008/layout/LinedList"/>
    <dgm:cxn modelId="{0511C778-FE04-453B-B7DF-839966E6E862}" type="presParOf" srcId="{6C985569-6C81-4A23-9416-E92CFBFA4597}" destId="{AB8C5150-A381-4124-A037-933A4A294B83}" srcOrd="7" destOrd="0" presId="urn:microsoft.com/office/officeart/2008/layout/LinedList"/>
    <dgm:cxn modelId="{36EC8E0C-D693-4702-B78A-BCDCD9C94B50}" type="presParOf" srcId="{AB8C5150-A381-4124-A037-933A4A294B83}" destId="{AFFB3310-910F-46F7-B5AB-0D8351278894}" srcOrd="0" destOrd="0" presId="urn:microsoft.com/office/officeart/2008/layout/LinedList"/>
    <dgm:cxn modelId="{12CA75E0-B51C-453E-9291-8B8E0458F4F6}" type="presParOf" srcId="{AB8C5150-A381-4124-A037-933A4A294B83}" destId="{276A9076-6E41-4656-9F7D-DDC783828967}" srcOrd="1" destOrd="0" presId="urn:microsoft.com/office/officeart/2008/layout/LinedList"/>
    <dgm:cxn modelId="{3EFC52F4-0AFC-4903-947A-845D2F54AB94}" type="presParOf" srcId="{AB8C5150-A381-4124-A037-933A4A294B83}" destId="{816B5AE7-2B45-4530-AE71-9D59C47AC92B}" srcOrd="2" destOrd="0" presId="urn:microsoft.com/office/officeart/2008/layout/LinedList"/>
    <dgm:cxn modelId="{88977105-94DD-43A7-84E7-C678B4558836}" type="presParOf" srcId="{6C985569-6C81-4A23-9416-E92CFBFA4597}" destId="{334EC0A0-1ED6-40D5-A8AF-954C52D64227}" srcOrd="8" destOrd="0" presId="urn:microsoft.com/office/officeart/2008/layout/LinedList"/>
    <dgm:cxn modelId="{C9D34708-9853-4B18-A811-819F144FE542}" type="presParOf" srcId="{6C985569-6C81-4A23-9416-E92CFBFA4597}" destId="{6DD03ADC-216E-47E6-921A-555AFB48367D}" srcOrd="9" destOrd="0" presId="urn:microsoft.com/office/officeart/2008/layout/LinedList"/>
    <dgm:cxn modelId="{21C7DE6C-094A-4D34-A4F7-93F9100EDD63}" type="presParOf" srcId="{6C985569-6C81-4A23-9416-E92CFBFA4597}" destId="{61DC1460-4892-4495-B609-F08AA6831170}" srcOrd="10" destOrd="0" presId="urn:microsoft.com/office/officeart/2008/layout/LinedList"/>
    <dgm:cxn modelId="{F20AB964-664A-4FE7-8784-EAD798C648DE}" type="presParOf" srcId="{61DC1460-4892-4495-B609-F08AA6831170}" destId="{02375FCF-8845-488E-91EE-3274ADA7E0D8}" srcOrd="0" destOrd="0" presId="urn:microsoft.com/office/officeart/2008/layout/LinedList"/>
    <dgm:cxn modelId="{00855044-BC8E-4DE0-B5C1-7ECD76121D39}" type="presParOf" srcId="{61DC1460-4892-4495-B609-F08AA6831170}" destId="{419F4391-340F-45E5-B52C-D012A279EAFC}" srcOrd="1" destOrd="0" presId="urn:microsoft.com/office/officeart/2008/layout/LinedList"/>
    <dgm:cxn modelId="{603A974A-2B08-4DF0-8941-20FB2D5B40DE}" type="presParOf" srcId="{61DC1460-4892-4495-B609-F08AA6831170}" destId="{C4CB5C03-A43B-4914-A394-8AB26ADB4108}" srcOrd="2" destOrd="0" presId="urn:microsoft.com/office/officeart/2008/layout/LinedList"/>
    <dgm:cxn modelId="{0D78F481-9BF1-47C7-8C07-D027896D8512}" type="presParOf" srcId="{6C985569-6C81-4A23-9416-E92CFBFA4597}" destId="{475B117E-1C3A-487F-A6CA-3486F138156F}" srcOrd="11" destOrd="0" presId="urn:microsoft.com/office/officeart/2008/layout/LinedList"/>
    <dgm:cxn modelId="{44D8069A-CF93-4D21-9FE3-D2D053EAB9D5}" type="presParOf" srcId="{6C985569-6C81-4A23-9416-E92CFBFA4597}" destId="{C86E745D-2023-41D2-AC74-E11498EACC05}" srcOrd="12" destOrd="0" presId="urn:microsoft.com/office/officeart/2008/layout/LinedList"/>
    <dgm:cxn modelId="{66859271-4206-46A2-85F3-B3375CF4D909}" type="presParOf" srcId="{6C985569-6C81-4A23-9416-E92CFBFA4597}" destId="{AD1E86BA-C719-4AEA-ADAC-4A849DB02161}" srcOrd="13" destOrd="0" presId="urn:microsoft.com/office/officeart/2008/layout/LinedList"/>
    <dgm:cxn modelId="{56EFCB2D-4D1A-46D4-867B-B6C63A449326}" type="presParOf" srcId="{AD1E86BA-C719-4AEA-ADAC-4A849DB02161}" destId="{673BFE91-3D37-47FB-9A06-1C72F135D5B1}" srcOrd="0" destOrd="0" presId="urn:microsoft.com/office/officeart/2008/layout/LinedList"/>
    <dgm:cxn modelId="{4583FC97-136C-4192-B37B-085E78CFEF5B}" type="presParOf" srcId="{AD1E86BA-C719-4AEA-ADAC-4A849DB02161}" destId="{18641452-0504-4665-AFCF-B9AC033B9EB8}" srcOrd="1" destOrd="0" presId="urn:microsoft.com/office/officeart/2008/layout/LinedList"/>
    <dgm:cxn modelId="{B527F54F-02F9-47AD-A102-F271F0F211A8}" type="presParOf" srcId="{AD1E86BA-C719-4AEA-ADAC-4A849DB02161}" destId="{3D1C7D77-FB94-47F5-AA22-25D89595FA77}" srcOrd="2" destOrd="0" presId="urn:microsoft.com/office/officeart/2008/layout/LinedList"/>
    <dgm:cxn modelId="{0333C6D0-D871-4376-B65F-DCB686F2E9BA}" type="presParOf" srcId="{6C985569-6C81-4A23-9416-E92CFBFA4597}" destId="{90A7DE81-769C-4AD2-9DB5-F2457A1ECD6D}" srcOrd="14" destOrd="0" presId="urn:microsoft.com/office/officeart/2008/layout/LinedList"/>
    <dgm:cxn modelId="{F1514FB7-BDB0-4887-A25D-9401DB0DDAB8}" type="presParOf" srcId="{6C985569-6C81-4A23-9416-E92CFBFA4597}" destId="{C13E7CC5-827D-4283-9D2D-F07174A655C5}" srcOrd="15" destOrd="0" presId="urn:microsoft.com/office/officeart/2008/layout/LinedList"/>
    <dgm:cxn modelId="{3ECD0083-5C0D-4F52-B3A3-2D77AE1BD1AB}" type="presParOf" srcId="{6C985569-6C81-4A23-9416-E92CFBFA4597}" destId="{292533B5-BF1C-473F-B3B3-814B5E6027B9}" srcOrd="16" destOrd="0" presId="urn:microsoft.com/office/officeart/2008/layout/LinedList"/>
    <dgm:cxn modelId="{47A64B97-BCA6-477D-98A4-0D814F04B32C}" type="presParOf" srcId="{292533B5-BF1C-473F-B3B3-814B5E6027B9}" destId="{742F711A-9A68-47DA-9BC3-D07849251D2A}" srcOrd="0" destOrd="0" presId="urn:microsoft.com/office/officeart/2008/layout/LinedList"/>
    <dgm:cxn modelId="{B4A123E4-C66F-4D0D-99DE-EAE4175F4AE6}" type="presParOf" srcId="{292533B5-BF1C-473F-B3B3-814B5E6027B9}" destId="{2DFDB6AE-623B-454D-AB10-2597C9D0E910}" srcOrd="1" destOrd="0" presId="urn:microsoft.com/office/officeart/2008/layout/LinedList"/>
    <dgm:cxn modelId="{115B7A72-F9C5-487A-A04F-70E09FC320AD}" type="presParOf" srcId="{292533B5-BF1C-473F-B3B3-814B5E6027B9}" destId="{FF98ACB5-DA18-4830-983D-E7461A6136BB}" srcOrd="2" destOrd="0" presId="urn:microsoft.com/office/officeart/2008/layout/LinedList"/>
    <dgm:cxn modelId="{0ED40AAC-C620-40E1-B5BF-2E42D4E3C268}" type="presParOf" srcId="{6C985569-6C81-4A23-9416-E92CFBFA4597}" destId="{4ADF892B-1379-407A-A1A3-C770B001C6D6}" srcOrd="17" destOrd="0" presId="urn:microsoft.com/office/officeart/2008/layout/LinedList"/>
    <dgm:cxn modelId="{5784237C-E810-467A-8F3C-78C1BA9629CE}" type="presParOf" srcId="{6C985569-6C81-4A23-9416-E92CFBFA4597}" destId="{5E2C37D9-B689-4193-B914-C07C939144CE}" srcOrd="18" destOrd="0" presId="urn:microsoft.com/office/officeart/2008/layout/LinedList"/>
    <dgm:cxn modelId="{A1D71BAC-0CED-464E-952A-CCA439242913}" type="presParOf" srcId="{6C985569-6C81-4A23-9416-E92CFBFA4597}" destId="{3CB6043E-F03C-4AFD-9697-4DD76DE64961}" srcOrd="19" destOrd="0" presId="urn:microsoft.com/office/officeart/2008/layout/LinedList"/>
    <dgm:cxn modelId="{A63402FB-A414-4C0B-A23A-725B648EEE1C}" type="presParOf" srcId="{3CB6043E-F03C-4AFD-9697-4DD76DE64961}" destId="{B62A4EC1-A953-47A9-A7AB-3BCE1F8BA430}" srcOrd="0" destOrd="0" presId="urn:microsoft.com/office/officeart/2008/layout/LinedList"/>
    <dgm:cxn modelId="{9022F147-AF1B-48A9-97A3-2043F7F92EC1}" type="presParOf" srcId="{3CB6043E-F03C-4AFD-9697-4DD76DE64961}" destId="{C0654E3B-8A2E-4C83-8FD9-A965924471FD}" srcOrd="1" destOrd="0" presId="urn:microsoft.com/office/officeart/2008/layout/LinedList"/>
    <dgm:cxn modelId="{DDEBBA61-96DD-4891-B46A-45072CD98202}" type="presParOf" srcId="{3CB6043E-F03C-4AFD-9697-4DD76DE64961}" destId="{9D13EC49-19D3-4E31-B75C-30BC9AB4E1C4}" srcOrd="2" destOrd="0" presId="urn:microsoft.com/office/officeart/2008/layout/LinedList"/>
    <dgm:cxn modelId="{495B8E2B-60F8-47DD-939A-F6A87DA0A6FA}" type="presParOf" srcId="{6C985569-6C81-4A23-9416-E92CFBFA4597}" destId="{C5ADFCB4-DAEC-4FE1-A9A3-85A1CD1FFFC8}" srcOrd="20" destOrd="0" presId="urn:microsoft.com/office/officeart/2008/layout/LinedList"/>
    <dgm:cxn modelId="{20FF5496-3F0A-4B1E-91FF-A566F12471F9}" type="presParOf" srcId="{6C985569-6C81-4A23-9416-E92CFBFA4597}" destId="{5C506C0C-9984-4AB7-A04D-1D0740A6C860}" srcOrd="21" destOrd="0" presId="urn:microsoft.com/office/officeart/2008/layout/LinedList"/>
    <dgm:cxn modelId="{7C258905-E76D-4988-9480-9C73082F019C}" type="presParOf" srcId="{6C985569-6C81-4A23-9416-E92CFBFA4597}" destId="{DD791C69-8358-479C-9B96-72B3EEB27DBE}" srcOrd="22" destOrd="0" presId="urn:microsoft.com/office/officeart/2008/layout/LinedList"/>
    <dgm:cxn modelId="{4E75B138-19D0-4D0A-805C-E2475C81E6AC}" type="presParOf" srcId="{DD791C69-8358-479C-9B96-72B3EEB27DBE}" destId="{D6659F61-687A-4184-86BA-655C121A62E9}" srcOrd="0" destOrd="0" presId="urn:microsoft.com/office/officeart/2008/layout/LinedList"/>
    <dgm:cxn modelId="{BFFEA01C-2ABA-425B-B75D-8B244442740E}" type="presParOf" srcId="{DD791C69-8358-479C-9B96-72B3EEB27DBE}" destId="{6C451B67-4D61-428B-A17C-3CCC4E627512}" srcOrd="1" destOrd="0" presId="urn:microsoft.com/office/officeart/2008/layout/LinedList"/>
    <dgm:cxn modelId="{75FA26CB-FCB0-40B5-9C2D-B3A92B8636C9}" type="presParOf" srcId="{DD791C69-8358-479C-9B96-72B3EEB27DBE}" destId="{AC3FB92F-9577-4AA2-B01C-4C51726CD950}" srcOrd="2" destOrd="0" presId="urn:microsoft.com/office/officeart/2008/layout/LinedList"/>
    <dgm:cxn modelId="{0590F41B-BA86-4840-8287-9BCA84C94CD0}" type="presParOf" srcId="{6C985569-6C81-4A23-9416-E92CFBFA4597}" destId="{AD7024A2-0B81-496E-82B7-F2551B5C426B}" srcOrd="23" destOrd="0" presId="urn:microsoft.com/office/officeart/2008/layout/LinedList"/>
    <dgm:cxn modelId="{608DB6B6-DFAA-4977-9BD2-5FA139F74586}" type="presParOf" srcId="{6C985569-6C81-4A23-9416-E92CFBFA4597}" destId="{52C88C1D-746F-4374-96D5-D072C5245AC2}" srcOrd="24"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D9D2CEE-37FF-4B32-A869-21FE19B8EF51}"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zh-CN" altLang="en-US"/>
        </a:p>
      </dgm:t>
    </dgm:pt>
    <dgm:pt modelId="{8EE83500-8796-4A8E-B50D-399E35F41373}">
      <dgm:prSet phldrT="[文本]"/>
      <dgm:spPr/>
      <dgm:t>
        <a:bodyPr/>
        <a:lstStyle/>
        <a:p>
          <a:r>
            <a:rPr lang="zh-CN" altLang="en-US" dirty="0" smtClean="0"/>
            <a:t>污水集中处理设施</a:t>
          </a:r>
          <a:endParaRPr lang="zh-CN" altLang="en-US" dirty="0"/>
        </a:p>
      </dgm:t>
    </dgm:pt>
    <dgm:pt modelId="{880FCB75-9364-4602-9087-2FA8B5223B9C}" type="parTrans" cxnId="{2D0E95A9-6C1C-43BF-A176-061CAB49F950}">
      <dgm:prSet/>
      <dgm:spPr/>
      <dgm:t>
        <a:bodyPr/>
        <a:lstStyle/>
        <a:p>
          <a:endParaRPr lang="zh-CN" altLang="en-US"/>
        </a:p>
      </dgm:t>
    </dgm:pt>
    <dgm:pt modelId="{D4C7178E-3956-4B5E-9C08-5D9368FFE8AB}" type="sibTrans" cxnId="{2D0E95A9-6C1C-43BF-A176-061CAB49F950}">
      <dgm:prSet/>
      <dgm:spPr/>
      <dgm:t>
        <a:bodyPr/>
        <a:lstStyle/>
        <a:p>
          <a:endParaRPr lang="zh-CN" altLang="en-US"/>
        </a:p>
      </dgm:t>
    </dgm:pt>
    <dgm:pt modelId="{2C1158FC-3109-4C5D-BBDD-1B211AA49D73}">
      <dgm:prSet phldrT="[文本]"/>
      <dgm:spPr/>
      <dgm:t>
        <a:bodyPr/>
        <a:lstStyle/>
        <a:p>
          <a:r>
            <a:rPr lang="zh-CN" altLang="en-US" dirty="0" smtClean="0"/>
            <a:t>新建工业建筑中绿色建筑的比例</a:t>
          </a:r>
          <a:endParaRPr lang="zh-CN" altLang="en-US" dirty="0"/>
        </a:p>
      </dgm:t>
    </dgm:pt>
    <dgm:pt modelId="{643490AF-57CF-40D8-B5F4-25DE8386740F}" type="parTrans" cxnId="{47005D75-82C0-4B75-9612-2955D9BEF6DD}">
      <dgm:prSet/>
      <dgm:spPr/>
      <dgm:t>
        <a:bodyPr/>
        <a:lstStyle/>
        <a:p>
          <a:endParaRPr lang="zh-CN" altLang="en-US"/>
        </a:p>
      </dgm:t>
    </dgm:pt>
    <dgm:pt modelId="{DEB75D5E-AAFD-4C9A-8EF7-994CF58A58D5}" type="sibTrans" cxnId="{47005D75-82C0-4B75-9612-2955D9BEF6DD}">
      <dgm:prSet/>
      <dgm:spPr/>
      <dgm:t>
        <a:bodyPr/>
        <a:lstStyle/>
        <a:p>
          <a:endParaRPr lang="zh-CN" altLang="en-US"/>
        </a:p>
      </dgm:t>
    </dgm:pt>
    <dgm:pt modelId="{68510974-23C1-4C18-B29E-3ACD23FD00E2}">
      <dgm:prSet phldrT="[文本]"/>
      <dgm:spPr/>
      <dgm:t>
        <a:bodyPr/>
        <a:lstStyle/>
        <a:p>
          <a:r>
            <a:rPr lang="zh-CN" altLang="en-US" dirty="0" smtClean="0"/>
            <a:t>新建公共建筑中绿色建筑的比例</a:t>
          </a:r>
          <a:endParaRPr lang="zh-CN" altLang="en-US" dirty="0"/>
        </a:p>
      </dgm:t>
    </dgm:pt>
    <dgm:pt modelId="{07A78D8E-6B8F-409F-BD41-247316E966A7}" type="parTrans" cxnId="{767CFA9B-999F-4D69-8DAB-EA6A946A8DA7}">
      <dgm:prSet/>
      <dgm:spPr/>
      <dgm:t>
        <a:bodyPr/>
        <a:lstStyle/>
        <a:p>
          <a:endParaRPr lang="zh-CN" altLang="en-US"/>
        </a:p>
      </dgm:t>
    </dgm:pt>
    <dgm:pt modelId="{F64DC179-E6E3-4526-A7E4-53B3353252D6}" type="sibTrans" cxnId="{767CFA9B-999F-4D69-8DAB-EA6A946A8DA7}">
      <dgm:prSet/>
      <dgm:spPr/>
      <dgm:t>
        <a:bodyPr/>
        <a:lstStyle/>
        <a:p>
          <a:endParaRPr lang="zh-CN" altLang="en-US"/>
        </a:p>
      </dgm:t>
    </dgm:pt>
    <dgm:pt modelId="{15B75B92-5BD1-4A60-B3F9-A412CA9E99B3}">
      <dgm:prSet phldrT="[文本]"/>
      <dgm:spPr/>
      <dgm:t>
        <a:bodyPr vert="vert"/>
        <a:lstStyle/>
        <a:p>
          <a:r>
            <a:rPr lang="zh-CN" altLang="en-US" dirty="0" smtClean="0"/>
            <a:t>基础设施绿色化指标</a:t>
          </a:r>
          <a:endParaRPr lang="zh-CN" altLang="en-US" dirty="0"/>
        </a:p>
      </dgm:t>
    </dgm:pt>
    <dgm:pt modelId="{18A536D3-B884-4A3C-A943-594A418406D8}" type="parTrans" cxnId="{5F9CF736-91C0-4E1E-9EEE-455BD1B51B10}">
      <dgm:prSet/>
      <dgm:spPr/>
      <dgm:t>
        <a:bodyPr/>
        <a:lstStyle/>
        <a:p>
          <a:endParaRPr lang="zh-CN" altLang="en-US"/>
        </a:p>
      </dgm:t>
    </dgm:pt>
    <dgm:pt modelId="{DBB665E8-C0E5-4471-8D27-003CF82D5881}" type="sibTrans" cxnId="{5F9CF736-91C0-4E1E-9EEE-455BD1B51B10}">
      <dgm:prSet/>
      <dgm:spPr/>
      <dgm:t>
        <a:bodyPr/>
        <a:lstStyle/>
        <a:p>
          <a:endParaRPr lang="zh-CN" altLang="en-US"/>
        </a:p>
      </dgm:t>
    </dgm:pt>
    <dgm:pt modelId="{615B85AD-1F06-4089-BAB8-AED46005CEB5}">
      <dgm:prSet phldrT="[文本]"/>
      <dgm:spPr/>
      <dgm:t>
        <a:bodyPr/>
        <a:lstStyle/>
        <a:p>
          <a:r>
            <a:rPr lang="en-US" altLang="zh-CN" dirty="0" smtClean="0"/>
            <a:t>500</a:t>
          </a:r>
          <a:r>
            <a:rPr lang="zh-CN" altLang="en-US" dirty="0" smtClean="0"/>
            <a:t>米公交站点覆盖率</a:t>
          </a:r>
          <a:endParaRPr lang="zh-CN" altLang="en-US" dirty="0"/>
        </a:p>
      </dgm:t>
    </dgm:pt>
    <dgm:pt modelId="{1693D32D-D866-454F-BD13-4E160455663A}" type="parTrans" cxnId="{EED46860-2883-4107-96DD-5B30700CD290}">
      <dgm:prSet/>
      <dgm:spPr/>
      <dgm:t>
        <a:bodyPr/>
        <a:lstStyle/>
        <a:p>
          <a:endParaRPr lang="zh-CN" altLang="en-US"/>
        </a:p>
      </dgm:t>
    </dgm:pt>
    <dgm:pt modelId="{0AB7B31C-94B0-49DE-9F30-B5BCEE6333D3}" type="sibTrans" cxnId="{EED46860-2883-4107-96DD-5B30700CD290}">
      <dgm:prSet/>
      <dgm:spPr/>
      <dgm:t>
        <a:bodyPr/>
        <a:lstStyle/>
        <a:p>
          <a:endParaRPr lang="zh-CN" altLang="en-US"/>
        </a:p>
      </dgm:t>
    </dgm:pt>
    <dgm:pt modelId="{B5F4CAE3-B650-421D-8DA5-4B3E245390D9}">
      <dgm:prSet phldrT="[文本]"/>
      <dgm:spPr/>
      <dgm:t>
        <a:bodyPr/>
        <a:lstStyle/>
        <a:p>
          <a:r>
            <a:rPr lang="zh-CN" altLang="en-US" dirty="0" smtClean="0"/>
            <a:t>节能与新能源公交车比例</a:t>
          </a:r>
          <a:endParaRPr lang="zh-CN" altLang="en-US" dirty="0"/>
        </a:p>
      </dgm:t>
    </dgm:pt>
    <dgm:pt modelId="{41330EC1-AE18-4550-BD2C-7F4A5248EC85}" type="parTrans" cxnId="{CA890978-0414-432A-B991-E36549E1ACD1}">
      <dgm:prSet/>
      <dgm:spPr/>
      <dgm:t>
        <a:bodyPr/>
        <a:lstStyle/>
        <a:p>
          <a:endParaRPr lang="zh-CN" altLang="en-US"/>
        </a:p>
      </dgm:t>
    </dgm:pt>
    <dgm:pt modelId="{40BCC29D-2D23-44E1-9424-916E44F207F2}" type="sibTrans" cxnId="{CA890978-0414-432A-B991-E36549E1ACD1}">
      <dgm:prSet/>
      <dgm:spPr/>
      <dgm:t>
        <a:bodyPr/>
        <a:lstStyle/>
        <a:p>
          <a:endParaRPr lang="zh-CN" altLang="en-US"/>
        </a:p>
      </dgm:t>
    </dgm:pt>
    <dgm:pt modelId="{EFC5E74B-7C0E-46D8-AA9E-10D900F39107}" type="pres">
      <dgm:prSet presAssocID="{DD9D2CEE-37FF-4B32-A869-21FE19B8EF51}" presName="Name0" presStyleCnt="0">
        <dgm:presLayoutVars>
          <dgm:chPref val="1"/>
          <dgm:dir/>
          <dgm:animOne val="branch"/>
          <dgm:animLvl val="lvl"/>
          <dgm:resizeHandles val="exact"/>
        </dgm:presLayoutVars>
      </dgm:prSet>
      <dgm:spPr/>
      <dgm:t>
        <a:bodyPr/>
        <a:lstStyle/>
        <a:p>
          <a:endParaRPr lang="zh-CN" altLang="en-US"/>
        </a:p>
      </dgm:t>
    </dgm:pt>
    <dgm:pt modelId="{19F3E899-D9CA-4827-A57C-4AAA27B333DE}" type="pres">
      <dgm:prSet presAssocID="{15B75B92-5BD1-4A60-B3F9-A412CA9E99B3}" presName="root1" presStyleCnt="0"/>
      <dgm:spPr/>
    </dgm:pt>
    <dgm:pt modelId="{4FD175B9-0725-4751-93C7-060C7A132C28}" type="pres">
      <dgm:prSet presAssocID="{15B75B92-5BD1-4A60-B3F9-A412CA9E99B3}" presName="LevelOneTextNode" presStyleLbl="node0" presStyleIdx="0" presStyleCnt="1">
        <dgm:presLayoutVars>
          <dgm:chPref val="3"/>
        </dgm:presLayoutVars>
      </dgm:prSet>
      <dgm:spPr/>
      <dgm:t>
        <a:bodyPr/>
        <a:lstStyle/>
        <a:p>
          <a:endParaRPr lang="zh-CN" altLang="en-US"/>
        </a:p>
      </dgm:t>
    </dgm:pt>
    <dgm:pt modelId="{C0BF375C-B30E-4864-B883-2765105E6A88}" type="pres">
      <dgm:prSet presAssocID="{15B75B92-5BD1-4A60-B3F9-A412CA9E99B3}" presName="level2hierChild" presStyleCnt="0"/>
      <dgm:spPr/>
    </dgm:pt>
    <dgm:pt modelId="{F1061868-4008-403B-9A88-B5A9801196CC}" type="pres">
      <dgm:prSet presAssocID="{880FCB75-9364-4602-9087-2FA8B5223B9C}" presName="conn2-1" presStyleLbl="parChTrans1D2" presStyleIdx="0" presStyleCnt="5"/>
      <dgm:spPr/>
      <dgm:t>
        <a:bodyPr/>
        <a:lstStyle/>
        <a:p>
          <a:endParaRPr lang="zh-CN" altLang="en-US"/>
        </a:p>
      </dgm:t>
    </dgm:pt>
    <dgm:pt modelId="{4CEC48E2-1CAC-4B61-B109-126B6EFA78EB}" type="pres">
      <dgm:prSet presAssocID="{880FCB75-9364-4602-9087-2FA8B5223B9C}" presName="connTx" presStyleLbl="parChTrans1D2" presStyleIdx="0" presStyleCnt="5"/>
      <dgm:spPr/>
      <dgm:t>
        <a:bodyPr/>
        <a:lstStyle/>
        <a:p>
          <a:endParaRPr lang="zh-CN" altLang="en-US"/>
        </a:p>
      </dgm:t>
    </dgm:pt>
    <dgm:pt modelId="{6EA44B1E-3C59-4299-BD53-AF46D1D2ABEF}" type="pres">
      <dgm:prSet presAssocID="{8EE83500-8796-4A8E-B50D-399E35F41373}" presName="root2" presStyleCnt="0"/>
      <dgm:spPr/>
    </dgm:pt>
    <dgm:pt modelId="{E211E2EF-6EC7-41DE-8E6C-0BD13A1BEFE3}" type="pres">
      <dgm:prSet presAssocID="{8EE83500-8796-4A8E-B50D-399E35F41373}" presName="LevelTwoTextNode" presStyleLbl="node2" presStyleIdx="0" presStyleCnt="5" custScaleX="181000">
        <dgm:presLayoutVars>
          <dgm:chPref val="3"/>
        </dgm:presLayoutVars>
      </dgm:prSet>
      <dgm:spPr/>
      <dgm:t>
        <a:bodyPr/>
        <a:lstStyle/>
        <a:p>
          <a:endParaRPr lang="zh-CN" altLang="en-US"/>
        </a:p>
      </dgm:t>
    </dgm:pt>
    <dgm:pt modelId="{9EF768D0-739B-43BB-91FA-2A6DC5299544}" type="pres">
      <dgm:prSet presAssocID="{8EE83500-8796-4A8E-B50D-399E35F41373}" presName="level3hierChild" presStyleCnt="0"/>
      <dgm:spPr/>
    </dgm:pt>
    <dgm:pt modelId="{D284C14D-7E23-4BD3-8969-FBABAB53DAC9}" type="pres">
      <dgm:prSet presAssocID="{643490AF-57CF-40D8-B5F4-25DE8386740F}" presName="conn2-1" presStyleLbl="parChTrans1D2" presStyleIdx="1" presStyleCnt="5"/>
      <dgm:spPr/>
      <dgm:t>
        <a:bodyPr/>
        <a:lstStyle/>
        <a:p>
          <a:endParaRPr lang="zh-CN" altLang="en-US"/>
        </a:p>
      </dgm:t>
    </dgm:pt>
    <dgm:pt modelId="{7DA567F7-EF04-4EF8-8D65-DEAC5581053E}" type="pres">
      <dgm:prSet presAssocID="{643490AF-57CF-40D8-B5F4-25DE8386740F}" presName="connTx" presStyleLbl="parChTrans1D2" presStyleIdx="1" presStyleCnt="5"/>
      <dgm:spPr/>
      <dgm:t>
        <a:bodyPr/>
        <a:lstStyle/>
        <a:p>
          <a:endParaRPr lang="zh-CN" altLang="en-US"/>
        </a:p>
      </dgm:t>
    </dgm:pt>
    <dgm:pt modelId="{370E9425-34AD-4349-BACC-112E28D02A0E}" type="pres">
      <dgm:prSet presAssocID="{2C1158FC-3109-4C5D-BBDD-1B211AA49D73}" presName="root2" presStyleCnt="0"/>
      <dgm:spPr/>
    </dgm:pt>
    <dgm:pt modelId="{62C558A6-BFCC-4DF0-84D5-4D582835F4EA}" type="pres">
      <dgm:prSet presAssocID="{2C1158FC-3109-4C5D-BBDD-1B211AA49D73}" presName="LevelTwoTextNode" presStyleLbl="node2" presStyleIdx="1" presStyleCnt="5" custScaleX="181000">
        <dgm:presLayoutVars>
          <dgm:chPref val="3"/>
        </dgm:presLayoutVars>
      </dgm:prSet>
      <dgm:spPr/>
      <dgm:t>
        <a:bodyPr/>
        <a:lstStyle/>
        <a:p>
          <a:endParaRPr lang="zh-CN" altLang="en-US"/>
        </a:p>
      </dgm:t>
    </dgm:pt>
    <dgm:pt modelId="{CE1336D2-CB76-46C9-AB19-0C9675A5D7CF}" type="pres">
      <dgm:prSet presAssocID="{2C1158FC-3109-4C5D-BBDD-1B211AA49D73}" presName="level3hierChild" presStyleCnt="0"/>
      <dgm:spPr/>
    </dgm:pt>
    <dgm:pt modelId="{E65F4BA8-5C91-49EC-91B8-E6F79C859BE5}" type="pres">
      <dgm:prSet presAssocID="{07A78D8E-6B8F-409F-BD41-247316E966A7}" presName="conn2-1" presStyleLbl="parChTrans1D2" presStyleIdx="2" presStyleCnt="5"/>
      <dgm:spPr/>
      <dgm:t>
        <a:bodyPr/>
        <a:lstStyle/>
        <a:p>
          <a:endParaRPr lang="zh-CN" altLang="en-US"/>
        </a:p>
      </dgm:t>
    </dgm:pt>
    <dgm:pt modelId="{934963F5-EF8D-48CE-80EE-2147D4B87B1B}" type="pres">
      <dgm:prSet presAssocID="{07A78D8E-6B8F-409F-BD41-247316E966A7}" presName="connTx" presStyleLbl="parChTrans1D2" presStyleIdx="2" presStyleCnt="5"/>
      <dgm:spPr/>
      <dgm:t>
        <a:bodyPr/>
        <a:lstStyle/>
        <a:p>
          <a:endParaRPr lang="zh-CN" altLang="en-US"/>
        </a:p>
      </dgm:t>
    </dgm:pt>
    <dgm:pt modelId="{8BAB84FB-A173-4145-A8A6-68CD77535E31}" type="pres">
      <dgm:prSet presAssocID="{68510974-23C1-4C18-B29E-3ACD23FD00E2}" presName="root2" presStyleCnt="0"/>
      <dgm:spPr/>
    </dgm:pt>
    <dgm:pt modelId="{04441631-8D48-4879-955D-7B43B9BD72C1}" type="pres">
      <dgm:prSet presAssocID="{68510974-23C1-4C18-B29E-3ACD23FD00E2}" presName="LevelTwoTextNode" presStyleLbl="node2" presStyleIdx="2" presStyleCnt="5" custScaleX="181000">
        <dgm:presLayoutVars>
          <dgm:chPref val="3"/>
        </dgm:presLayoutVars>
      </dgm:prSet>
      <dgm:spPr/>
      <dgm:t>
        <a:bodyPr/>
        <a:lstStyle/>
        <a:p>
          <a:endParaRPr lang="zh-CN" altLang="en-US"/>
        </a:p>
      </dgm:t>
    </dgm:pt>
    <dgm:pt modelId="{8E29E9E8-1B26-4ABA-BD47-EDC484323FDF}" type="pres">
      <dgm:prSet presAssocID="{68510974-23C1-4C18-B29E-3ACD23FD00E2}" presName="level3hierChild" presStyleCnt="0"/>
      <dgm:spPr/>
    </dgm:pt>
    <dgm:pt modelId="{DF781ADB-D54A-46E3-9722-D1851DF2DC38}" type="pres">
      <dgm:prSet presAssocID="{1693D32D-D866-454F-BD13-4E160455663A}" presName="conn2-1" presStyleLbl="parChTrans1D2" presStyleIdx="3" presStyleCnt="5"/>
      <dgm:spPr/>
      <dgm:t>
        <a:bodyPr/>
        <a:lstStyle/>
        <a:p>
          <a:endParaRPr lang="zh-CN" altLang="en-US"/>
        </a:p>
      </dgm:t>
    </dgm:pt>
    <dgm:pt modelId="{DDE7D5DD-4C9E-4492-9D01-6C17A51878B0}" type="pres">
      <dgm:prSet presAssocID="{1693D32D-D866-454F-BD13-4E160455663A}" presName="connTx" presStyleLbl="parChTrans1D2" presStyleIdx="3" presStyleCnt="5"/>
      <dgm:spPr/>
      <dgm:t>
        <a:bodyPr/>
        <a:lstStyle/>
        <a:p>
          <a:endParaRPr lang="zh-CN" altLang="en-US"/>
        </a:p>
      </dgm:t>
    </dgm:pt>
    <dgm:pt modelId="{96BC520B-0E95-4069-B919-7E288F14C63B}" type="pres">
      <dgm:prSet presAssocID="{615B85AD-1F06-4089-BAB8-AED46005CEB5}" presName="root2" presStyleCnt="0"/>
      <dgm:spPr/>
    </dgm:pt>
    <dgm:pt modelId="{7F1E99AC-7E9D-41DD-818B-54830D80EDFC}" type="pres">
      <dgm:prSet presAssocID="{615B85AD-1F06-4089-BAB8-AED46005CEB5}" presName="LevelTwoTextNode" presStyleLbl="node2" presStyleIdx="3" presStyleCnt="5" custScaleX="181000">
        <dgm:presLayoutVars>
          <dgm:chPref val="3"/>
        </dgm:presLayoutVars>
      </dgm:prSet>
      <dgm:spPr/>
      <dgm:t>
        <a:bodyPr/>
        <a:lstStyle/>
        <a:p>
          <a:endParaRPr lang="zh-CN" altLang="en-US"/>
        </a:p>
      </dgm:t>
    </dgm:pt>
    <dgm:pt modelId="{A4DD8D50-F86D-40E7-84B7-B7B4C65DCA99}" type="pres">
      <dgm:prSet presAssocID="{615B85AD-1F06-4089-BAB8-AED46005CEB5}" presName="level3hierChild" presStyleCnt="0"/>
      <dgm:spPr/>
    </dgm:pt>
    <dgm:pt modelId="{DFCCC8F1-8BFF-4A9F-8826-9762A7F99996}" type="pres">
      <dgm:prSet presAssocID="{41330EC1-AE18-4550-BD2C-7F4A5248EC85}" presName="conn2-1" presStyleLbl="parChTrans1D2" presStyleIdx="4" presStyleCnt="5"/>
      <dgm:spPr/>
      <dgm:t>
        <a:bodyPr/>
        <a:lstStyle/>
        <a:p>
          <a:endParaRPr lang="zh-CN" altLang="en-US"/>
        </a:p>
      </dgm:t>
    </dgm:pt>
    <dgm:pt modelId="{369684B9-2B98-4D01-A4BC-F039A0D6F0FE}" type="pres">
      <dgm:prSet presAssocID="{41330EC1-AE18-4550-BD2C-7F4A5248EC85}" presName="connTx" presStyleLbl="parChTrans1D2" presStyleIdx="4" presStyleCnt="5"/>
      <dgm:spPr/>
      <dgm:t>
        <a:bodyPr/>
        <a:lstStyle/>
        <a:p>
          <a:endParaRPr lang="zh-CN" altLang="en-US"/>
        </a:p>
      </dgm:t>
    </dgm:pt>
    <dgm:pt modelId="{50D3C0D6-695B-4424-B4B7-5F79161A0666}" type="pres">
      <dgm:prSet presAssocID="{B5F4CAE3-B650-421D-8DA5-4B3E245390D9}" presName="root2" presStyleCnt="0"/>
      <dgm:spPr/>
    </dgm:pt>
    <dgm:pt modelId="{A17A0696-B560-455F-8300-7C9B0C28C93D}" type="pres">
      <dgm:prSet presAssocID="{B5F4CAE3-B650-421D-8DA5-4B3E245390D9}" presName="LevelTwoTextNode" presStyleLbl="node2" presStyleIdx="4" presStyleCnt="5" custScaleX="182650">
        <dgm:presLayoutVars>
          <dgm:chPref val="3"/>
        </dgm:presLayoutVars>
      </dgm:prSet>
      <dgm:spPr/>
      <dgm:t>
        <a:bodyPr/>
        <a:lstStyle/>
        <a:p>
          <a:endParaRPr lang="zh-CN" altLang="en-US"/>
        </a:p>
      </dgm:t>
    </dgm:pt>
    <dgm:pt modelId="{C8D5C8CC-202F-4CD1-A0B1-81B68188FFE9}" type="pres">
      <dgm:prSet presAssocID="{B5F4CAE3-B650-421D-8DA5-4B3E245390D9}" presName="level3hierChild" presStyleCnt="0"/>
      <dgm:spPr/>
    </dgm:pt>
  </dgm:ptLst>
  <dgm:cxnLst>
    <dgm:cxn modelId="{767CFA9B-999F-4D69-8DAB-EA6A946A8DA7}" srcId="{15B75B92-5BD1-4A60-B3F9-A412CA9E99B3}" destId="{68510974-23C1-4C18-B29E-3ACD23FD00E2}" srcOrd="2" destOrd="0" parTransId="{07A78D8E-6B8F-409F-BD41-247316E966A7}" sibTransId="{F64DC179-E6E3-4526-A7E4-53B3353252D6}"/>
    <dgm:cxn modelId="{E0526E3A-E5B3-4CF2-A7E2-2A90D0386A65}" type="presOf" srcId="{8EE83500-8796-4A8E-B50D-399E35F41373}" destId="{E211E2EF-6EC7-41DE-8E6C-0BD13A1BEFE3}" srcOrd="0" destOrd="0" presId="urn:microsoft.com/office/officeart/2008/layout/HorizontalMultiLevelHierarchy"/>
    <dgm:cxn modelId="{206E5049-5368-44B4-8257-7CB418DFB139}" type="presOf" srcId="{615B85AD-1F06-4089-BAB8-AED46005CEB5}" destId="{7F1E99AC-7E9D-41DD-818B-54830D80EDFC}" srcOrd="0" destOrd="0" presId="urn:microsoft.com/office/officeart/2008/layout/HorizontalMultiLevelHierarchy"/>
    <dgm:cxn modelId="{71835FA1-EF1D-42CF-8A93-B2114E2A56E1}" type="presOf" srcId="{880FCB75-9364-4602-9087-2FA8B5223B9C}" destId="{F1061868-4008-403B-9A88-B5A9801196CC}" srcOrd="0" destOrd="0" presId="urn:microsoft.com/office/officeart/2008/layout/HorizontalMultiLevelHierarchy"/>
    <dgm:cxn modelId="{B2F5E7F7-8B8A-4571-A6FF-421B8B7DCC22}" type="presOf" srcId="{880FCB75-9364-4602-9087-2FA8B5223B9C}" destId="{4CEC48E2-1CAC-4B61-B109-126B6EFA78EB}" srcOrd="1" destOrd="0" presId="urn:microsoft.com/office/officeart/2008/layout/HorizontalMultiLevelHierarchy"/>
    <dgm:cxn modelId="{370FA18D-B360-4C7D-B7FB-E6D24D1150B4}" type="presOf" srcId="{643490AF-57CF-40D8-B5F4-25DE8386740F}" destId="{D284C14D-7E23-4BD3-8969-FBABAB53DAC9}" srcOrd="0" destOrd="0" presId="urn:microsoft.com/office/officeart/2008/layout/HorizontalMultiLevelHierarchy"/>
    <dgm:cxn modelId="{9C1A0C54-BFFD-408A-B26B-91A968700856}" type="presOf" srcId="{1693D32D-D866-454F-BD13-4E160455663A}" destId="{DDE7D5DD-4C9E-4492-9D01-6C17A51878B0}" srcOrd="1" destOrd="0" presId="urn:microsoft.com/office/officeart/2008/layout/HorizontalMultiLevelHierarchy"/>
    <dgm:cxn modelId="{5CAB9A0C-3AF2-49DD-963E-96891675881F}" type="presOf" srcId="{1693D32D-D866-454F-BD13-4E160455663A}" destId="{DF781ADB-D54A-46E3-9722-D1851DF2DC38}" srcOrd="0" destOrd="0" presId="urn:microsoft.com/office/officeart/2008/layout/HorizontalMultiLevelHierarchy"/>
    <dgm:cxn modelId="{CA2623EE-9B38-4AA6-87FB-47F9A68DDE68}" type="presOf" srcId="{DD9D2CEE-37FF-4B32-A869-21FE19B8EF51}" destId="{EFC5E74B-7C0E-46D8-AA9E-10D900F39107}" srcOrd="0" destOrd="0" presId="urn:microsoft.com/office/officeart/2008/layout/HorizontalMultiLevelHierarchy"/>
    <dgm:cxn modelId="{EED46860-2883-4107-96DD-5B30700CD290}" srcId="{15B75B92-5BD1-4A60-B3F9-A412CA9E99B3}" destId="{615B85AD-1F06-4089-BAB8-AED46005CEB5}" srcOrd="3" destOrd="0" parTransId="{1693D32D-D866-454F-BD13-4E160455663A}" sibTransId="{0AB7B31C-94B0-49DE-9F30-B5BCEE6333D3}"/>
    <dgm:cxn modelId="{3DB65C0A-B7E9-4A8F-9748-4E50793A1960}" type="presOf" srcId="{B5F4CAE3-B650-421D-8DA5-4B3E245390D9}" destId="{A17A0696-B560-455F-8300-7C9B0C28C93D}" srcOrd="0" destOrd="0" presId="urn:microsoft.com/office/officeart/2008/layout/HorizontalMultiLevelHierarchy"/>
    <dgm:cxn modelId="{AD36894D-634B-4064-8226-85B911E327C4}" type="presOf" srcId="{41330EC1-AE18-4550-BD2C-7F4A5248EC85}" destId="{DFCCC8F1-8BFF-4A9F-8826-9762A7F99996}" srcOrd="0" destOrd="0" presId="urn:microsoft.com/office/officeart/2008/layout/HorizontalMultiLevelHierarchy"/>
    <dgm:cxn modelId="{E3B6FA46-3143-49CD-9D66-C0A6ABE78E99}" type="presOf" srcId="{68510974-23C1-4C18-B29E-3ACD23FD00E2}" destId="{04441631-8D48-4879-955D-7B43B9BD72C1}" srcOrd="0" destOrd="0" presId="urn:microsoft.com/office/officeart/2008/layout/HorizontalMultiLevelHierarchy"/>
    <dgm:cxn modelId="{5F9CF736-91C0-4E1E-9EEE-455BD1B51B10}" srcId="{DD9D2CEE-37FF-4B32-A869-21FE19B8EF51}" destId="{15B75B92-5BD1-4A60-B3F9-A412CA9E99B3}" srcOrd="0" destOrd="0" parTransId="{18A536D3-B884-4A3C-A943-594A418406D8}" sibTransId="{DBB665E8-C0E5-4471-8D27-003CF82D5881}"/>
    <dgm:cxn modelId="{DB772552-5766-4BAB-B2A9-C73A464A1977}" type="presOf" srcId="{41330EC1-AE18-4550-BD2C-7F4A5248EC85}" destId="{369684B9-2B98-4D01-A4BC-F039A0D6F0FE}" srcOrd="1" destOrd="0" presId="urn:microsoft.com/office/officeart/2008/layout/HorizontalMultiLevelHierarchy"/>
    <dgm:cxn modelId="{47005D75-82C0-4B75-9612-2955D9BEF6DD}" srcId="{15B75B92-5BD1-4A60-B3F9-A412CA9E99B3}" destId="{2C1158FC-3109-4C5D-BBDD-1B211AA49D73}" srcOrd="1" destOrd="0" parTransId="{643490AF-57CF-40D8-B5F4-25DE8386740F}" sibTransId="{DEB75D5E-AAFD-4C9A-8EF7-994CF58A58D5}"/>
    <dgm:cxn modelId="{3935BFDE-0F97-44B3-B2EB-5C7240E0BA39}" type="presOf" srcId="{15B75B92-5BD1-4A60-B3F9-A412CA9E99B3}" destId="{4FD175B9-0725-4751-93C7-060C7A132C28}" srcOrd="0" destOrd="0" presId="urn:microsoft.com/office/officeart/2008/layout/HorizontalMultiLevelHierarchy"/>
    <dgm:cxn modelId="{2EFEB927-BE1E-49C8-B945-8304F21FC088}" type="presOf" srcId="{2C1158FC-3109-4C5D-BBDD-1B211AA49D73}" destId="{62C558A6-BFCC-4DF0-84D5-4D582835F4EA}" srcOrd="0" destOrd="0" presId="urn:microsoft.com/office/officeart/2008/layout/HorizontalMultiLevelHierarchy"/>
    <dgm:cxn modelId="{CA890978-0414-432A-B991-E36549E1ACD1}" srcId="{15B75B92-5BD1-4A60-B3F9-A412CA9E99B3}" destId="{B5F4CAE3-B650-421D-8DA5-4B3E245390D9}" srcOrd="4" destOrd="0" parTransId="{41330EC1-AE18-4550-BD2C-7F4A5248EC85}" sibTransId="{40BCC29D-2D23-44E1-9424-916E44F207F2}"/>
    <dgm:cxn modelId="{2A699CB8-CDE0-483D-9B1D-CB5B14D7F221}" type="presOf" srcId="{07A78D8E-6B8F-409F-BD41-247316E966A7}" destId="{E65F4BA8-5C91-49EC-91B8-E6F79C859BE5}" srcOrd="0" destOrd="0" presId="urn:microsoft.com/office/officeart/2008/layout/HorizontalMultiLevelHierarchy"/>
    <dgm:cxn modelId="{C2E0AB09-F1CF-40F6-9E80-82CC8D0E24CD}" type="presOf" srcId="{643490AF-57CF-40D8-B5F4-25DE8386740F}" destId="{7DA567F7-EF04-4EF8-8D65-DEAC5581053E}" srcOrd="1" destOrd="0" presId="urn:microsoft.com/office/officeart/2008/layout/HorizontalMultiLevelHierarchy"/>
    <dgm:cxn modelId="{C38D53F5-ABDF-441F-B7BF-2B6F88FD91A4}" type="presOf" srcId="{07A78D8E-6B8F-409F-BD41-247316E966A7}" destId="{934963F5-EF8D-48CE-80EE-2147D4B87B1B}" srcOrd="1" destOrd="0" presId="urn:microsoft.com/office/officeart/2008/layout/HorizontalMultiLevelHierarchy"/>
    <dgm:cxn modelId="{2D0E95A9-6C1C-43BF-A176-061CAB49F950}" srcId="{15B75B92-5BD1-4A60-B3F9-A412CA9E99B3}" destId="{8EE83500-8796-4A8E-B50D-399E35F41373}" srcOrd="0" destOrd="0" parTransId="{880FCB75-9364-4602-9087-2FA8B5223B9C}" sibTransId="{D4C7178E-3956-4B5E-9C08-5D9368FFE8AB}"/>
    <dgm:cxn modelId="{0D9983F1-27BD-4FB1-B453-99FEFFEF7A96}" type="presParOf" srcId="{EFC5E74B-7C0E-46D8-AA9E-10D900F39107}" destId="{19F3E899-D9CA-4827-A57C-4AAA27B333DE}" srcOrd="0" destOrd="0" presId="urn:microsoft.com/office/officeart/2008/layout/HorizontalMultiLevelHierarchy"/>
    <dgm:cxn modelId="{A91B6B04-33D4-4CC5-83C9-5EC556DE10E8}" type="presParOf" srcId="{19F3E899-D9CA-4827-A57C-4AAA27B333DE}" destId="{4FD175B9-0725-4751-93C7-060C7A132C28}" srcOrd="0" destOrd="0" presId="urn:microsoft.com/office/officeart/2008/layout/HorizontalMultiLevelHierarchy"/>
    <dgm:cxn modelId="{C95BF83B-88A8-4382-AE05-A8C6B9111E09}" type="presParOf" srcId="{19F3E899-D9CA-4827-A57C-4AAA27B333DE}" destId="{C0BF375C-B30E-4864-B883-2765105E6A88}" srcOrd="1" destOrd="0" presId="urn:microsoft.com/office/officeart/2008/layout/HorizontalMultiLevelHierarchy"/>
    <dgm:cxn modelId="{F51F7D57-8704-4274-90CB-33611A829178}" type="presParOf" srcId="{C0BF375C-B30E-4864-B883-2765105E6A88}" destId="{F1061868-4008-403B-9A88-B5A9801196CC}" srcOrd="0" destOrd="0" presId="urn:microsoft.com/office/officeart/2008/layout/HorizontalMultiLevelHierarchy"/>
    <dgm:cxn modelId="{70705093-4C9D-453F-9417-9D351F0D285A}" type="presParOf" srcId="{F1061868-4008-403B-9A88-B5A9801196CC}" destId="{4CEC48E2-1CAC-4B61-B109-126B6EFA78EB}" srcOrd="0" destOrd="0" presId="urn:microsoft.com/office/officeart/2008/layout/HorizontalMultiLevelHierarchy"/>
    <dgm:cxn modelId="{5F7DE2F3-C78E-4929-8F7F-8DB0F69E6AC0}" type="presParOf" srcId="{C0BF375C-B30E-4864-B883-2765105E6A88}" destId="{6EA44B1E-3C59-4299-BD53-AF46D1D2ABEF}" srcOrd="1" destOrd="0" presId="urn:microsoft.com/office/officeart/2008/layout/HorizontalMultiLevelHierarchy"/>
    <dgm:cxn modelId="{25B887BB-4193-4591-85B6-025AA19F39B3}" type="presParOf" srcId="{6EA44B1E-3C59-4299-BD53-AF46D1D2ABEF}" destId="{E211E2EF-6EC7-41DE-8E6C-0BD13A1BEFE3}" srcOrd="0" destOrd="0" presId="urn:microsoft.com/office/officeart/2008/layout/HorizontalMultiLevelHierarchy"/>
    <dgm:cxn modelId="{ECD2965E-CC77-4C1E-82B3-5DADE3B55FB2}" type="presParOf" srcId="{6EA44B1E-3C59-4299-BD53-AF46D1D2ABEF}" destId="{9EF768D0-739B-43BB-91FA-2A6DC5299544}" srcOrd="1" destOrd="0" presId="urn:microsoft.com/office/officeart/2008/layout/HorizontalMultiLevelHierarchy"/>
    <dgm:cxn modelId="{9DEC7EF8-CC54-4FFC-9968-79AD1B10D83E}" type="presParOf" srcId="{C0BF375C-B30E-4864-B883-2765105E6A88}" destId="{D284C14D-7E23-4BD3-8969-FBABAB53DAC9}" srcOrd="2" destOrd="0" presId="urn:microsoft.com/office/officeart/2008/layout/HorizontalMultiLevelHierarchy"/>
    <dgm:cxn modelId="{8D7307D9-F664-416F-A839-678EF1857575}" type="presParOf" srcId="{D284C14D-7E23-4BD3-8969-FBABAB53DAC9}" destId="{7DA567F7-EF04-4EF8-8D65-DEAC5581053E}" srcOrd="0" destOrd="0" presId="urn:microsoft.com/office/officeart/2008/layout/HorizontalMultiLevelHierarchy"/>
    <dgm:cxn modelId="{A8B4B449-1CCF-4E3F-9658-ECAA850BF3A6}" type="presParOf" srcId="{C0BF375C-B30E-4864-B883-2765105E6A88}" destId="{370E9425-34AD-4349-BACC-112E28D02A0E}" srcOrd="3" destOrd="0" presId="urn:microsoft.com/office/officeart/2008/layout/HorizontalMultiLevelHierarchy"/>
    <dgm:cxn modelId="{863C2E05-9EAF-43E9-B36E-4CA2200E158B}" type="presParOf" srcId="{370E9425-34AD-4349-BACC-112E28D02A0E}" destId="{62C558A6-BFCC-4DF0-84D5-4D582835F4EA}" srcOrd="0" destOrd="0" presId="urn:microsoft.com/office/officeart/2008/layout/HorizontalMultiLevelHierarchy"/>
    <dgm:cxn modelId="{1D9D8822-6545-427C-9A3C-15F705287994}" type="presParOf" srcId="{370E9425-34AD-4349-BACC-112E28D02A0E}" destId="{CE1336D2-CB76-46C9-AB19-0C9675A5D7CF}" srcOrd="1" destOrd="0" presId="urn:microsoft.com/office/officeart/2008/layout/HorizontalMultiLevelHierarchy"/>
    <dgm:cxn modelId="{A5BACD00-8419-42A9-A017-CCB7B4CF23AF}" type="presParOf" srcId="{C0BF375C-B30E-4864-B883-2765105E6A88}" destId="{E65F4BA8-5C91-49EC-91B8-E6F79C859BE5}" srcOrd="4" destOrd="0" presId="urn:microsoft.com/office/officeart/2008/layout/HorizontalMultiLevelHierarchy"/>
    <dgm:cxn modelId="{4742FAAD-FCC2-4F21-B5FD-D626CEB770B6}" type="presParOf" srcId="{E65F4BA8-5C91-49EC-91B8-E6F79C859BE5}" destId="{934963F5-EF8D-48CE-80EE-2147D4B87B1B}" srcOrd="0" destOrd="0" presId="urn:microsoft.com/office/officeart/2008/layout/HorizontalMultiLevelHierarchy"/>
    <dgm:cxn modelId="{6E160EC2-432D-494C-A9D9-EF0C93BB3F6B}" type="presParOf" srcId="{C0BF375C-B30E-4864-B883-2765105E6A88}" destId="{8BAB84FB-A173-4145-A8A6-68CD77535E31}" srcOrd="5" destOrd="0" presId="urn:microsoft.com/office/officeart/2008/layout/HorizontalMultiLevelHierarchy"/>
    <dgm:cxn modelId="{4C25EA79-840B-4F43-9B96-50B89286784B}" type="presParOf" srcId="{8BAB84FB-A173-4145-A8A6-68CD77535E31}" destId="{04441631-8D48-4879-955D-7B43B9BD72C1}" srcOrd="0" destOrd="0" presId="urn:microsoft.com/office/officeart/2008/layout/HorizontalMultiLevelHierarchy"/>
    <dgm:cxn modelId="{767F8A05-9FD6-4A04-8B5D-A242F5BDD3D2}" type="presParOf" srcId="{8BAB84FB-A173-4145-A8A6-68CD77535E31}" destId="{8E29E9E8-1B26-4ABA-BD47-EDC484323FDF}" srcOrd="1" destOrd="0" presId="urn:microsoft.com/office/officeart/2008/layout/HorizontalMultiLevelHierarchy"/>
    <dgm:cxn modelId="{974DD9C7-A9EF-44CF-851A-4B4E90FD3821}" type="presParOf" srcId="{C0BF375C-B30E-4864-B883-2765105E6A88}" destId="{DF781ADB-D54A-46E3-9722-D1851DF2DC38}" srcOrd="6" destOrd="0" presId="urn:microsoft.com/office/officeart/2008/layout/HorizontalMultiLevelHierarchy"/>
    <dgm:cxn modelId="{CA0D2AE5-0B6E-420D-B54A-A6E32604ED97}" type="presParOf" srcId="{DF781ADB-D54A-46E3-9722-D1851DF2DC38}" destId="{DDE7D5DD-4C9E-4492-9D01-6C17A51878B0}" srcOrd="0" destOrd="0" presId="urn:microsoft.com/office/officeart/2008/layout/HorizontalMultiLevelHierarchy"/>
    <dgm:cxn modelId="{88690B1F-C70A-411F-93ED-A4927D0D765E}" type="presParOf" srcId="{C0BF375C-B30E-4864-B883-2765105E6A88}" destId="{96BC520B-0E95-4069-B919-7E288F14C63B}" srcOrd="7" destOrd="0" presId="urn:microsoft.com/office/officeart/2008/layout/HorizontalMultiLevelHierarchy"/>
    <dgm:cxn modelId="{449676C3-2E64-4E7E-96DD-43B6AAED89E7}" type="presParOf" srcId="{96BC520B-0E95-4069-B919-7E288F14C63B}" destId="{7F1E99AC-7E9D-41DD-818B-54830D80EDFC}" srcOrd="0" destOrd="0" presId="urn:microsoft.com/office/officeart/2008/layout/HorizontalMultiLevelHierarchy"/>
    <dgm:cxn modelId="{FD81382C-38A4-458E-8874-369B19CD5126}" type="presParOf" srcId="{96BC520B-0E95-4069-B919-7E288F14C63B}" destId="{A4DD8D50-F86D-40E7-84B7-B7B4C65DCA99}" srcOrd="1" destOrd="0" presId="urn:microsoft.com/office/officeart/2008/layout/HorizontalMultiLevelHierarchy"/>
    <dgm:cxn modelId="{17A4A953-BFC0-4AFE-A86E-F93805B783C4}" type="presParOf" srcId="{C0BF375C-B30E-4864-B883-2765105E6A88}" destId="{DFCCC8F1-8BFF-4A9F-8826-9762A7F99996}" srcOrd="8" destOrd="0" presId="urn:microsoft.com/office/officeart/2008/layout/HorizontalMultiLevelHierarchy"/>
    <dgm:cxn modelId="{7FFEA64D-5368-41B7-B175-3989B1F62961}" type="presParOf" srcId="{DFCCC8F1-8BFF-4A9F-8826-9762A7F99996}" destId="{369684B9-2B98-4D01-A4BC-F039A0D6F0FE}" srcOrd="0" destOrd="0" presId="urn:microsoft.com/office/officeart/2008/layout/HorizontalMultiLevelHierarchy"/>
    <dgm:cxn modelId="{CC488778-376D-4A09-975B-61899EA92379}" type="presParOf" srcId="{C0BF375C-B30E-4864-B883-2765105E6A88}" destId="{50D3C0D6-695B-4424-B4B7-5F79161A0666}" srcOrd="9" destOrd="0" presId="urn:microsoft.com/office/officeart/2008/layout/HorizontalMultiLevelHierarchy"/>
    <dgm:cxn modelId="{EBDDD0FC-3DFC-4DAC-84CD-08C41DE290EE}" type="presParOf" srcId="{50D3C0D6-695B-4424-B4B7-5F79161A0666}" destId="{A17A0696-B560-455F-8300-7C9B0C28C93D}" srcOrd="0" destOrd="0" presId="urn:microsoft.com/office/officeart/2008/layout/HorizontalMultiLevelHierarchy"/>
    <dgm:cxn modelId="{EC19F863-AECC-4396-8633-89D53D338945}" type="presParOf" srcId="{50D3C0D6-695B-4424-B4B7-5F79161A0666}" destId="{C8D5C8CC-202F-4CD1-A0B1-81B68188FFE9}"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B4387D-3EF4-4835-BDAE-C483CB6BAD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8A05AE6-0FDC-4E1F-8522-AC7E8F6CAEAE}">
      <dgm:prSet phldrT="[文本]"/>
      <dgm:spPr/>
      <dgm:t>
        <a:bodyPr/>
        <a:lstStyle/>
        <a:p>
          <a:r>
            <a:rPr lang="zh-CN" altLang="en-US" dirty="0" smtClean="0"/>
            <a:t>节能标准化工作的基本原则</a:t>
          </a:r>
          <a:endParaRPr lang="zh-CN" altLang="en-US" dirty="0"/>
        </a:p>
      </dgm:t>
    </dgm:pt>
    <dgm:pt modelId="{7CB8C3CE-5C45-4FF7-8940-B5E01640EBEB}" type="parTrans" cxnId="{E4B796AE-EEB0-4F34-BE7E-BED069734ACB}">
      <dgm:prSet/>
      <dgm:spPr/>
      <dgm:t>
        <a:bodyPr/>
        <a:lstStyle/>
        <a:p>
          <a:endParaRPr lang="zh-CN" altLang="en-US"/>
        </a:p>
      </dgm:t>
    </dgm:pt>
    <dgm:pt modelId="{3E48CE70-C96F-498B-B7A7-758D7E528CEF}" type="sibTrans" cxnId="{E4B796AE-EEB0-4F34-BE7E-BED069734ACB}">
      <dgm:prSet/>
      <dgm:spPr/>
      <dgm:t>
        <a:bodyPr/>
        <a:lstStyle/>
        <a:p>
          <a:endParaRPr lang="zh-CN" altLang="en-US"/>
        </a:p>
      </dgm:t>
    </dgm:pt>
    <dgm:pt modelId="{D3FC1FCC-808E-4D5C-9284-715A3A6EB9C3}">
      <dgm:prSet/>
      <dgm:spPr/>
      <dgm:t>
        <a:bodyPr/>
        <a:lstStyle/>
        <a:p>
          <a:r>
            <a:rPr lang="zh-CN" altLang="en-US" b="0" i="0" dirty="0" smtClean="0"/>
            <a:t>坚持准入倒逼，加快制修订强制性能效、能耗限额标准，发挥准入指标对产业转型升级的倒逼作用。</a:t>
          </a:r>
          <a:endParaRPr lang="zh-CN" altLang="en-US" dirty="0"/>
        </a:p>
      </dgm:t>
    </dgm:pt>
    <dgm:pt modelId="{0F0E71B1-0789-400F-A588-FB213D5741F8}" type="parTrans" cxnId="{1FA6232B-CC36-466B-9F2A-4326175DCAD4}">
      <dgm:prSet/>
      <dgm:spPr/>
      <dgm:t>
        <a:bodyPr/>
        <a:lstStyle/>
        <a:p>
          <a:endParaRPr lang="zh-CN" altLang="en-US"/>
        </a:p>
      </dgm:t>
    </dgm:pt>
    <dgm:pt modelId="{725272DB-D0BD-4317-AABD-08FABA13E2EF}" type="sibTrans" cxnId="{1FA6232B-CC36-466B-9F2A-4326175DCAD4}">
      <dgm:prSet/>
      <dgm:spPr/>
      <dgm:t>
        <a:bodyPr/>
        <a:lstStyle/>
        <a:p>
          <a:endParaRPr lang="zh-CN" altLang="en-US"/>
        </a:p>
      </dgm:t>
    </dgm:pt>
    <dgm:pt modelId="{F34E7128-AD59-4ECD-AE76-4FAD310F083E}">
      <dgm:prSet/>
      <dgm:spPr/>
      <dgm:t>
        <a:bodyPr/>
        <a:lstStyle/>
        <a:p>
          <a:r>
            <a:rPr lang="zh-CN" altLang="en-US" b="0" i="0" dirty="0" smtClean="0"/>
            <a:t>坚持标杆引领，研究和制定关键节能技术、产品和服务标准，发挥标准对节能环保等新兴产业的引领作用。</a:t>
          </a:r>
          <a:endParaRPr lang="zh-CN" altLang="en-US" dirty="0"/>
        </a:p>
      </dgm:t>
    </dgm:pt>
    <dgm:pt modelId="{29E9F134-9A1D-4C0A-86B2-9402B560FC91}" type="parTrans" cxnId="{6E046DFD-E87D-4E67-B78A-FD0918109A81}">
      <dgm:prSet/>
      <dgm:spPr/>
      <dgm:t>
        <a:bodyPr/>
        <a:lstStyle/>
        <a:p>
          <a:endParaRPr lang="zh-CN" altLang="en-US"/>
        </a:p>
      </dgm:t>
    </dgm:pt>
    <dgm:pt modelId="{ED923212-D620-4A57-89AA-BFA8A3D392C2}" type="sibTrans" cxnId="{6E046DFD-E87D-4E67-B78A-FD0918109A81}">
      <dgm:prSet/>
      <dgm:spPr/>
      <dgm:t>
        <a:bodyPr/>
        <a:lstStyle/>
        <a:p>
          <a:endParaRPr lang="zh-CN" altLang="en-US"/>
        </a:p>
      </dgm:t>
    </dgm:pt>
    <dgm:pt modelId="{8E5134DB-21E9-41D2-89B1-61067A38D8A7}">
      <dgm:prSet/>
      <dgm:spPr/>
      <dgm:t>
        <a:bodyPr/>
        <a:lstStyle/>
        <a:p>
          <a:r>
            <a:rPr lang="zh-CN" altLang="en-US" b="0" i="0" dirty="0" smtClean="0"/>
            <a:t>坚持创新驱动，以科技创新提高节能标准水平，促进节能科技成果转化应用。</a:t>
          </a:r>
          <a:endParaRPr lang="zh-CN" altLang="en-US" dirty="0"/>
        </a:p>
      </dgm:t>
    </dgm:pt>
    <dgm:pt modelId="{AD99EFD9-D640-4048-B263-398905611307}" type="parTrans" cxnId="{4932C487-2EBB-44DE-BE75-E6B755118F02}">
      <dgm:prSet/>
      <dgm:spPr/>
      <dgm:t>
        <a:bodyPr/>
        <a:lstStyle/>
        <a:p>
          <a:endParaRPr lang="zh-CN" altLang="en-US"/>
        </a:p>
      </dgm:t>
    </dgm:pt>
    <dgm:pt modelId="{76A9BEB5-F25B-46A0-AEC8-AD35B5B31111}" type="sibTrans" cxnId="{4932C487-2EBB-44DE-BE75-E6B755118F02}">
      <dgm:prSet/>
      <dgm:spPr/>
      <dgm:t>
        <a:bodyPr/>
        <a:lstStyle/>
        <a:p>
          <a:endParaRPr lang="zh-CN" altLang="en-US"/>
        </a:p>
      </dgm:t>
    </dgm:pt>
    <dgm:pt modelId="{24BD974E-37E6-49CE-BC6B-7A7A68381C4F}">
      <dgm:prSet/>
      <dgm:spPr/>
      <dgm:t>
        <a:bodyPr/>
        <a:lstStyle/>
        <a:p>
          <a:r>
            <a:rPr lang="zh-CN" altLang="en-US" b="0" i="0" dirty="0" smtClean="0"/>
            <a:t>坚持共同治理，营造良好环境，形成政府引导、市场驱动、社会参与的节能标准化共治格局。</a:t>
          </a:r>
          <a:endParaRPr lang="zh-CN" altLang="en-US" dirty="0"/>
        </a:p>
      </dgm:t>
    </dgm:pt>
    <dgm:pt modelId="{72C600EC-776A-487D-8A01-2413C2E8AD7B}" type="parTrans" cxnId="{4BA431EC-B70A-4E8E-ACCE-35437418D516}">
      <dgm:prSet/>
      <dgm:spPr/>
      <dgm:t>
        <a:bodyPr/>
        <a:lstStyle/>
        <a:p>
          <a:endParaRPr lang="zh-CN" altLang="en-US"/>
        </a:p>
      </dgm:t>
    </dgm:pt>
    <dgm:pt modelId="{1B7C8347-A7FF-4CC7-968A-A9B5C7C3F629}" type="sibTrans" cxnId="{4BA431EC-B70A-4E8E-ACCE-35437418D516}">
      <dgm:prSet/>
      <dgm:spPr/>
      <dgm:t>
        <a:bodyPr/>
        <a:lstStyle/>
        <a:p>
          <a:endParaRPr lang="zh-CN" altLang="en-US"/>
        </a:p>
      </dgm:t>
    </dgm:pt>
    <dgm:pt modelId="{6F41D46F-420B-4166-8C8A-273E3209C2E5}" type="pres">
      <dgm:prSet presAssocID="{77B4387D-3EF4-4835-BDAE-C483CB6BADE6}" presName="linear" presStyleCnt="0">
        <dgm:presLayoutVars>
          <dgm:dir/>
          <dgm:animLvl val="lvl"/>
          <dgm:resizeHandles val="exact"/>
        </dgm:presLayoutVars>
      </dgm:prSet>
      <dgm:spPr/>
      <dgm:t>
        <a:bodyPr/>
        <a:lstStyle/>
        <a:p>
          <a:endParaRPr lang="zh-CN" altLang="en-US"/>
        </a:p>
      </dgm:t>
    </dgm:pt>
    <dgm:pt modelId="{45ED257F-B067-413E-B164-71642D1D0B08}" type="pres">
      <dgm:prSet presAssocID="{38A05AE6-0FDC-4E1F-8522-AC7E8F6CAEAE}" presName="parentLin" presStyleCnt="0"/>
      <dgm:spPr/>
    </dgm:pt>
    <dgm:pt modelId="{71934C1E-79FF-4C6B-B140-5BCAA6C58BA7}" type="pres">
      <dgm:prSet presAssocID="{38A05AE6-0FDC-4E1F-8522-AC7E8F6CAEAE}" presName="parentLeftMargin" presStyleLbl="node1" presStyleIdx="0" presStyleCnt="1"/>
      <dgm:spPr/>
      <dgm:t>
        <a:bodyPr/>
        <a:lstStyle/>
        <a:p>
          <a:endParaRPr lang="zh-CN" altLang="en-US"/>
        </a:p>
      </dgm:t>
    </dgm:pt>
    <dgm:pt modelId="{FA4D8DAD-4E47-4993-9982-C97532FB4607}" type="pres">
      <dgm:prSet presAssocID="{38A05AE6-0FDC-4E1F-8522-AC7E8F6CAEAE}" presName="parentText" presStyleLbl="node1" presStyleIdx="0" presStyleCnt="1" custLinFactNeighborX="-43019" custLinFactNeighborY="-3504">
        <dgm:presLayoutVars>
          <dgm:chMax val="0"/>
          <dgm:bulletEnabled val="1"/>
        </dgm:presLayoutVars>
      </dgm:prSet>
      <dgm:spPr/>
      <dgm:t>
        <a:bodyPr/>
        <a:lstStyle/>
        <a:p>
          <a:endParaRPr lang="zh-CN" altLang="en-US"/>
        </a:p>
      </dgm:t>
    </dgm:pt>
    <dgm:pt modelId="{E0E857F9-9971-4EB7-94DF-09AE521A731C}" type="pres">
      <dgm:prSet presAssocID="{38A05AE6-0FDC-4E1F-8522-AC7E8F6CAEAE}" presName="negativeSpace" presStyleCnt="0"/>
      <dgm:spPr/>
    </dgm:pt>
    <dgm:pt modelId="{A021C205-A84B-4837-8C5E-4F41B5FE9C20}" type="pres">
      <dgm:prSet presAssocID="{38A05AE6-0FDC-4E1F-8522-AC7E8F6CAEAE}" presName="childText" presStyleLbl="conFgAcc1" presStyleIdx="0" presStyleCnt="1" custScaleY="114477">
        <dgm:presLayoutVars>
          <dgm:bulletEnabled val="1"/>
        </dgm:presLayoutVars>
      </dgm:prSet>
      <dgm:spPr/>
      <dgm:t>
        <a:bodyPr/>
        <a:lstStyle/>
        <a:p>
          <a:endParaRPr lang="zh-CN" altLang="en-US"/>
        </a:p>
      </dgm:t>
    </dgm:pt>
  </dgm:ptLst>
  <dgm:cxnLst>
    <dgm:cxn modelId="{19DF3BE2-C493-484C-BA51-FC824A915D24}" type="presOf" srcId="{8E5134DB-21E9-41D2-89B1-61067A38D8A7}" destId="{A021C205-A84B-4837-8C5E-4F41B5FE9C20}" srcOrd="0" destOrd="2" presId="urn:microsoft.com/office/officeart/2005/8/layout/list1"/>
    <dgm:cxn modelId="{C366B895-9E75-4A05-8494-88F9A4E84E71}" type="presOf" srcId="{D3FC1FCC-808E-4D5C-9284-715A3A6EB9C3}" destId="{A021C205-A84B-4837-8C5E-4F41B5FE9C20}" srcOrd="0" destOrd="0" presId="urn:microsoft.com/office/officeart/2005/8/layout/list1"/>
    <dgm:cxn modelId="{CF12803C-F05F-4253-8B7E-3AC2D40D7424}" type="presOf" srcId="{38A05AE6-0FDC-4E1F-8522-AC7E8F6CAEAE}" destId="{71934C1E-79FF-4C6B-B140-5BCAA6C58BA7}" srcOrd="0" destOrd="0" presId="urn:microsoft.com/office/officeart/2005/8/layout/list1"/>
    <dgm:cxn modelId="{E4B796AE-EEB0-4F34-BE7E-BED069734ACB}" srcId="{77B4387D-3EF4-4835-BDAE-C483CB6BADE6}" destId="{38A05AE6-0FDC-4E1F-8522-AC7E8F6CAEAE}" srcOrd="0" destOrd="0" parTransId="{7CB8C3CE-5C45-4FF7-8940-B5E01640EBEB}" sibTransId="{3E48CE70-C96F-498B-B7A7-758D7E528CEF}"/>
    <dgm:cxn modelId="{76F6CFB2-23BB-4AFE-8C86-31978A150A52}" type="presOf" srcId="{F34E7128-AD59-4ECD-AE76-4FAD310F083E}" destId="{A021C205-A84B-4837-8C5E-4F41B5FE9C20}" srcOrd="0" destOrd="1" presId="urn:microsoft.com/office/officeart/2005/8/layout/list1"/>
    <dgm:cxn modelId="{4932C487-2EBB-44DE-BE75-E6B755118F02}" srcId="{38A05AE6-0FDC-4E1F-8522-AC7E8F6CAEAE}" destId="{8E5134DB-21E9-41D2-89B1-61067A38D8A7}" srcOrd="2" destOrd="0" parTransId="{AD99EFD9-D640-4048-B263-398905611307}" sibTransId="{76A9BEB5-F25B-46A0-AEC8-AD35B5B31111}"/>
    <dgm:cxn modelId="{1FA6232B-CC36-466B-9F2A-4326175DCAD4}" srcId="{38A05AE6-0FDC-4E1F-8522-AC7E8F6CAEAE}" destId="{D3FC1FCC-808E-4D5C-9284-715A3A6EB9C3}" srcOrd="0" destOrd="0" parTransId="{0F0E71B1-0789-400F-A588-FB213D5741F8}" sibTransId="{725272DB-D0BD-4317-AABD-08FABA13E2EF}"/>
    <dgm:cxn modelId="{0E9012F6-BE85-4904-A9D8-493A32442BA1}" type="presOf" srcId="{38A05AE6-0FDC-4E1F-8522-AC7E8F6CAEAE}" destId="{FA4D8DAD-4E47-4993-9982-C97532FB4607}" srcOrd="1" destOrd="0" presId="urn:microsoft.com/office/officeart/2005/8/layout/list1"/>
    <dgm:cxn modelId="{4BA431EC-B70A-4E8E-ACCE-35437418D516}" srcId="{38A05AE6-0FDC-4E1F-8522-AC7E8F6CAEAE}" destId="{24BD974E-37E6-49CE-BC6B-7A7A68381C4F}" srcOrd="3" destOrd="0" parTransId="{72C600EC-776A-487D-8A01-2413C2E8AD7B}" sibTransId="{1B7C8347-A7FF-4CC7-968A-A9B5C7C3F629}"/>
    <dgm:cxn modelId="{0BFFD594-4155-4C68-B0E6-A83D95901944}" type="presOf" srcId="{77B4387D-3EF4-4835-BDAE-C483CB6BADE6}" destId="{6F41D46F-420B-4166-8C8A-273E3209C2E5}" srcOrd="0" destOrd="0" presId="urn:microsoft.com/office/officeart/2005/8/layout/list1"/>
    <dgm:cxn modelId="{6E046DFD-E87D-4E67-B78A-FD0918109A81}" srcId="{38A05AE6-0FDC-4E1F-8522-AC7E8F6CAEAE}" destId="{F34E7128-AD59-4ECD-AE76-4FAD310F083E}" srcOrd="1" destOrd="0" parTransId="{29E9F134-9A1D-4C0A-86B2-9402B560FC91}" sibTransId="{ED923212-D620-4A57-89AA-BFA8A3D392C2}"/>
    <dgm:cxn modelId="{FD64C58D-75F1-4889-97EF-C62CB864DB47}" type="presOf" srcId="{24BD974E-37E6-49CE-BC6B-7A7A68381C4F}" destId="{A021C205-A84B-4837-8C5E-4F41B5FE9C20}" srcOrd="0" destOrd="3" presId="urn:microsoft.com/office/officeart/2005/8/layout/list1"/>
    <dgm:cxn modelId="{A68B60D6-D862-4299-B7BC-32053EC6F743}" type="presParOf" srcId="{6F41D46F-420B-4166-8C8A-273E3209C2E5}" destId="{45ED257F-B067-413E-B164-71642D1D0B08}" srcOrd="0" destOrd="0" presId="urn:microsoft.com/office/officeart/2005/8/layout/list1"/>
    <dgm:cxn modelId="{028A6E93-13B5-40DB-B3B7-F4CC1EC8A24C}" type="presParOf" srcId="{45ED257F-B067-413E-B164-71642D1D0B08}" destId="{71934C1E-79FF-4C6B-B140-5BCAA6C58BA7}" srcOrd="0" destOrd="0" presId="urn:microsoft.com/office/officeart/2005/8/layout/list1"/>
    <dgm:cxn modelId="{A335B798-7ADA-40DC-AD65-E6FCC43B6C8D}" type="presParOf" srcId="{45ED257F-B067-413E-B164-71642D1D0B08}" destId="{FA4D8DAD-4E47-4993-9982-C97532FB4607}" srcOrd="1" destOrd="0" presId="urn:microsoft.com/office/officeart/2005/8/layout/list1"/>
    <dgm:cxn modelId="{AD76BE03-6F2A-4B7E-AF04-43A73650D5B5}" type="presParOf" srcId="{6F41D46F-420B-4166-8C8A-273E3209C2E5}" destId="{E0E857F9-9971-4EB7-94DF-09AE521A731C}" srcOrd="1" destOrd="0" presId="urn:microsoft.com/office/officeart/2005/8/layout/list1"/>
    <dgm:cxn modelId="{E118C110-A062-4CA7-90E2-D209EBE9FFCC}" type="presParOf" srcId="{6F41D46F-420B-4166-8C8A-273E3209C2E5}" destId="{A021C205-A84B-4837-8C5E-4F41B5FE9C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D9D2CEE-37FF-4B32-A869-21FE19B8EF51}"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zh-CN" altLang="en-US"/>
        </a:p>
      </dgm:t>
    </dgm:pt>
    <dgm:pt modelId="{8EE83500-8796-4A8E-B50D-399E35F41373}">
      <dgm:prSet phldrT="[文本]"/>
      <dgm:spPr/>
      <dgm:t>
        <a:bodyPr/>
        <a:lstStyle/>
        <a:p>
          <a:r>
            <a:rPr lang="zh-CN" smtClean="0"/>
            <a:t>高新技术产业产值占园区工业总产值比例</a:t>
          </a:r>
          <a:endParaRPr lang="zh-CN" altLang="en-US" dirty="0"/>
        </a:p>
      </dgm:t>
    </dgm:pt>
    <dgm:pt modelId="{880FCB75-9364-4602-9087-2FA8B5223B9C}" type="parTrans" cxnId="{2D0E95A9-6C1C-43BF-A176-061CAB49F950}">
      <dgm:prSet/>
      <dgm:spPr/>
      <dgm:t>
        <a:bodyPr/>
        <a:lstStyle/>
        <a:p>
          <a:endParaRPr lang="zh-CN" altLang="en-US"/>
        </a:p>
      </dgm:t>
    </dgm:pt>
    <dgm:pt modelId="{D4C7178E-3956-4B5E-9C08-5D9368FFE8AB}" type="sibTrans" cxnId="{2D0E95A9-6C1C-43BF-A176-061CAB49F950}">
      <dgm:prSet/>
      <dgm:spPr/>
      <dgm:t>
        <a:bodyPr/>
        <a:lstStyle/>
        <a:p>
          <a:endParaRPr lang="zh-CN" altLang="en-US"/>
        </a:p>
      </dgm:t>
    </dgm:pt>
    <dgm:pt modelId="{2C1158FC-3109-4C5D-BBDD-1B211AA49D73}">
      <dgm:prSet phldrT="[文本]"/>
      <dgm:spPr/>
      <dgm:t>
        <a:bodyPr/>
        <a:lstStyle/>
        <a:p>
          <a:r>
            <a:rPr lang="zh-CN" smtClean="0"/>
            <a:t>绿色产业增加值占园区工业增加值比例</a:t>
          </a:r>
          <a:endParaRPr lang="zh-CN" altLang="en-US" dirty="0"/>
        </a:p>
      </dgm:t>
    </dgm:pt>
    <dgm:pt modelId="{643490AF-57CF-40D8-B5F4-25DE8386740F}" type="parTrans" cxnId="{47005D75-82C0-4B75-9612-2955D9BEF6DD}">
      <dgm:prSet/>
      <dgm:spPr/>
      <dgm:t>
        <a:bodyPr/>
        <a:lstStyle/>
        <a:p>
          <a:endParaRPr lang="zh-CN" altLang="en-US"/>
        </a:p>
      </dgm:t>
    </dgm:pt>
    <dgm:pt modelId="{DEB75D5E-AAFD-4C9A-8EF7-994CF58A58D5}" type="sibTrans" cxnId="{47005D75-82C0-4B75-9612-2955D9BEF6DD}">
      <dgm:prSet/>
      <dgm:spPr/>
      <dgm:t>
        <a:bodyPr/>
        <a:lstStyle/>
        <a:p>
          <a:endParaRPr lang="zh-CN" altLang="en-US"/>
        </a:p>
      </dgm:t>
    </dgm:pt>
    <dgm:pt modelId="{68510974-23C1-4C18-B29E-3ACD23FD00E2}">
      <dgm:prSet phldrT="[文本]"/>
      <dgm:spPr/>
      <dgm:t>
        <a:bodyPr/>
        <a:lstStyle/>
        <a:p>
          <a:r>
            <a:rPr lang="zh-CN" smtClean="0"/>
            <a:t>人均工业增加值</a:t>
          </a:r>
          <a:endParaRPr lang="zh-CN" altLang="en-US" dirty="0"/>
        </a:p>
      </dgm:t>
    </dgm:pt>
    <dgm:pt modelId="{07A78D8E-6B8F-409F-BD41-247316E966A7}" type="parTrans" cxnId="{767CFA9B-999F-4D69-8DAB-EA6A946A8DA7}">
      <dgm:prSet/>
      <dgm:spPr/>
      <dgm:t>
        <a:bodyPr/>
        <a:lstStyle/>
        <a:p>
          <a:endParaRPr lang="zh-CN" altLang="en-US"/>
        </a:p>
      </dgm:t>
    </dgm:pt>
    <dgm:pt modelId="{F64DC179-E6E3-4526-A7E4-53B3353252D6}" type="sibTrans" cxnId="{767CFA9B-999F-4D69-8DAB-EA6A946A8DA7}">
      <dgm:prSet/>
      <dgm:spPr/>
      <dgm:t>
        <a:bodyPr/>
        <a:lstStyle/>
        <a:p>
          <a:endParaRPr lang="zh-CN" altLang="en-US"/>
        </a:p>
      </dgm:t>
    </dgm:pt>
    <dgm:pt modelId="{15B75B92-5BD1-4A60-B3F9-A412CA9E99B3}">
      <dgm:prSet phldrT="[文本]"/>
      <dgm:spPr/>
      <dgm:t>
        <a:bodyPr vert="vert"/>
        <a:lstStyle/>
        <a:p>
          <a:r>
            <a:rPr lang="zh-CN" altLang="en-US" dirty="0" smtClean="0"/>
            <a:t>产业绿色化指标</a:t>
          </a:r>
          <a:endParaRPr lang="zh-CN" altLang="en-US" dirty="0"/>
        </a:p>
      </dgm:t>
    </dgm:pt>
    <dgm:pt modelId="{18A536D3-B884-4A3C-A943-594A418406D8}" type="parTrans" cxnId="{5F9CF736-91C0-4E1E-9EEE-455BD1B51B10}">
      <dgm:prSet/>
      <dgm:spPr/>
      <dgm:t>
        <a:bodyPr/>
        <a:lstStyle/>
        <a:p>
          <a:endParaRPr lang="zh-CN" altLang="en-US"/>
        </a:p>
      </dgm:t>
    </dgm:pt>
    <dgm:pt modelId="{DBB665E8-C0E5-4471-8D27-003CF82D5881}" type="sibTrans" cxnId="{5F9CF736-91C0-4E1E-9EEE-455BD1B51B10}">
      <dgm:prSet/>
      <dgm:spPr/>
      <dgm:t>
        <a:bodyPr/>
        <a:lstStyle/>
        <a:p>
          <a:endParaRPr lang="zh-CN" altLang="en-US"/>
        </a:p>
      </dgm:t>
    </dgm:pt>
    <dgm:pt modelId="{615B85AD-1F06-4089-BAB8-AED46005CEB5}">
      <dgm:prSet phldrT="[文本]"/>
      <dgm:spPr/>
      <dgm:t>
        <a:bodyPr/>
        <a:lstStyle/>
        <a:p>
          <a:r>
            <a:rPr lang="zh-CN" smtClean="0"/>
            <a:t>现代服务业比例</a:t>
          </a:r>
          <a:endParaRPr lang="zh-CN" altLang="en-US" dirty="0"/>
        </a:p>
      </dgm:t>
    </dgm:pt>
    <dgm:pt modelId="{1693D32D-D866-454F-BD13-4E160455663A}" type="parTrans" cxnId="{EED46860-2883-4107-96DD-5B30700CD290}">
      <dgm:prSet/>
      <dgm:spPr/>
      <dgm:t>
        <a:bodyPr/>
        <a:lstStyle/>
        <a:p>
          <a:endParaRPr lang="zh-CN" altLang="en-US"/>
        </a:p>
      </dgm:t>
    </dgm:pt>
    <dgm:pt modelId="{0AB7B31C-94B0-49DE-9F30-B5BCEE6333D3}" type="sibTrans" cxnId="{EED46860-2883-4107-96DD-5B30700CD290}">
      <dgm:prSet/>
      <dgm:spPr/>
      <dgm:t>
        <a:bodyPr/>
        <a:lstStyle/>
        <a:p>
          <a:endParaRPr lang="zh-CN" altLang="en-US"/>
        </a:p>
      </dgm:t>
    </dgm:pt>
    <dgm:pt modelId="{EFC5E74B-7C0E-46D8-AA9E-10D900F39107}" type="pres">
      <dgm:prSet presAssocID="{DD9D2CEE-37FF-4B32-A869-21FE19B8EF51}" presName="Name0" presStyleCnt="0">
        <dgm:presLayoutVars>
          <dgm:chPref val="1"/>
          <dgm:dir/>
          <dgm:animOne val="branch"/>
          <dgm:animLvl val="lvl"/>
          <dgm:resizeHandles val="exact"/>
        </dgm:presLayoutVars>
      </dgm:prSet>
      <dgm:spPr/>
      <dgm:t>
        <a:bodyPr/>
        <a:lstStyle/>
        <a:p>
          <a:endParaRPr lang="zh-CN" altLang="en-US"/>
        </a:p>
      </dgm:t>
    </dgm:pt>
    <dgm:pt modelId="{19F3E899-D9CA-4827-A57C-4AAA27B333DE}" type="pres">
      <dgm:prSet presAssocID="{15B75B92-5BD1-4A60-B3F9-A412CA9E99B3}" presName="root1" presStyleCnt="0"/>
      <dgm:spPr/>
    </dgm:pt>
    <dgm:pt modelId="{4FD175B9-0725-4751-93C7-060C7A132C28}" type="pres">
      <dgm:prSet presAssocID="{15B75B92-5BD1-4A60-B3F9-A412CA9E99B3}" presName="LevelOneTextNode" presStyleLbl="node0" presStyleIdx="0" presStyleCnt="1">
        <dgm:presLayoutVars>
          <dgm:chPref val="3"/>
        </dgm:presLayoutVars>
      </dgm:prSet>
      <dgm:spPr/>
      <dgm:t>
        <a:bodyPr/>
        <a:lstStyle/>
        <a:p>
          <a:endParaRPr lang="zh-CN" altLang="en-US"/>
        </a:p>
      </dgm:t>
    </dgm:pt>
    <dgm:pt modelId="{C0BF375C-B30E-4864-B883-2765105E6A88}" type="pres">
      <dgm:prSet presAssocID="{15B75B92-5BD1-4A60-B3F9-A412CA9E99B3}" presName="level2hierChild" presStyleCnt="0"/>
      <dgm:spPr/>
    </dgm:pt>
    <dgm:pt modelId="{F1061868-4008-403B-9A88-B5A9801196CC}" type="pres">
      <dgm:prSet presAssocID="{880FCB75-9364-4602-9087-2FA8B5223B9C}" presName="conn2-1" presStyleLbl="parChTrans1D2" presStyleIdx="0" presStyleCnt="4"/>
      <dgm:spPr/>
      <dgm:t>
        <a:bodyPr/>
        <a:lstStyle/>
        <a:p>
          <a:endParaRPr lang="zh-CN" altLang="en-US"/>
        </a:p>
      </dgm:t>
    </dgm:pt>
    <dgm:pt modelId="{4CEC48E2-1CAC-4B61-B109-126B6EFA78EB}" type="pres">
      <dgm:prSet presAssocID="{880FCB75-9364-4602-9087-2FA8B5223B9C}" presName="connTx" presStyleLbl="parChTrans1D2" presStyleIdx="0" presStyleCnt="4"/>
      <dgm:spPr/>
      <dgm:t>
        <a:bodyPr/>
        <a:lstStyle/>
        <a:p>
          <a:endParaRPr lang="zh-CN" altLang="en-US"/>
        </a:p>
      </dgm:t>
    </dgm:pt>
    <dgm:pt modelId="{6EA44B1E-3C59-4299-BD53-AF46D1D2ABEF}" type="pres">
      <dgm:prSet presAssocID="{8EE83500-8796-4A8E-B50D-399E35F41373}" presName="root2" presStyleCnt="0"/>
      <dgm:spPr/>
    </dgm:pt>
    <dgm:pt modelId="{E211E2EF-6EC7-41DE-8E6C-0BD13A1BEFE3}" type="pres">
      <dgm:prSet presAssocID="{8EE83500-8796-4A8E-B50D-399E35F41373}" presName="LevelTwoTextNode" presStyleLbl="node2" presStyleIdx="0" presStyleCnt="4" custScaleX="181000">
        <dgm:presLayoutVars>
          <dgm:chPref val="3"/>
        </dgm:presLayoutVars>
      </dgm:prSet>
      <dgm:spPr/>
      <dgm:t>
        <a:bodyPr/>
        <a:lstStyle/>
        <a:p>
          <a:endParaRPr lang="zh-CN" altLang="en-US"/>
        </a:p>
      </dgm:t>
    </dgm:pt>
    <dgm:pt modelId="{9EF768D0-739B-43BB-91FA-2A6DC5299544}" type="pres">
      <dgm:prSet presAssocID="{8EE83500-8796-4A8E-B50D-399E35F41373}" presName="level3hierChild" presStyleCnt="0"/>
      <dgm:spPr/>
    </dgm:pt>
    <dgm:pt modelId="{D284C14D-7E23-4BD3-8969-FBABAB53DAC9}" type="pres">
      <dgm:prSet presAssocID="{643490AF-57CF-40D8-B5F4-25DE8386740F}" presName="conn2-1" presStyleLbl="parChTrans1D2" presStyleIdx="1" presStyleCnt="4"/>
      <dgm:spPr/>
      <dgm:t>
        <a:bodyPr/>
        <a:lstStyle/>
        <a:p>
          <a:endParaRPr lang="zh-CN" altLang="en-US"/>
        </a:p>
      </dgm:t>
    </dgm:pt>
    <dgm:pt modelId="{7DA567F7-EF04-4EF8-8D65-DEAC5581053E}" type="pres">
      <dgm:prSet presAssocID="{643490AF-57CF-40D8-B5F4-25DE8386740F}" presName="connTx" presStyleLbl="parChTrans1D2" presStyleIdx="1" presStyleCnt="4"/>
      <dgm:spPr/>
      <dgm:t>
        <a:bodyPr/>
        <a:lstStyle/>
        <a:p>
          <a:endParaRPr lang="zh-CN" altLang="en-US"/>
        </a:p>
      </dgm:t>
    </dgm:pt>
    <dgm:pt modelId="{370E9425-34AD-4349-BACC-112E28D02A0E}" type="pres">
      <dgm:prSet presAssocID="{2C1158FC-3109-4C5D-BBDD-1B211AA49D73}" presName="root2" presStyleCnt="0"/>
      <dgm:spPr/>
    </dgm:pt>
    <dgm:pt modelId="{62C558A6-BFCC-4DF0-84D5-4D582835F4EA}" type="pres">
      <dgm:prSet presAssocID="{2C1158FC-3109-4C5D-BBDD-1B211AA49D73}" presName="LevelTwoTextNode" presStyleLbl="node2" presStyleIdx="1" presStyleCnt="4" custScaleX="181000">
        <dgm:presLayoutVars>
          <dgm:chPref val="3"/>
        </dgm:presLayoutVars>
      </dgm:prSet>
      <dgm:spPr/>
      <dgm:t>
        <a:bodyPr/>
        <a:lstStyle/>
        <a:p>
          <a:endParaRPr lang="zh-CN" altLang="en-US"/>
        </a:p>
      </dgm:t>
    </dgm:pt>
    <dgm:pt modelId="{CE1336D2-CB76-46C9-AB19-0C9675A5D7CF}" type="pres">
      <dgm:prSet presAssocID="{2C1158FC-3109-4C5D-BBDD-1B211AA49D73}" presName="level3hierChild" presStyleCnt="0"/>
      <dgm:spPr/>
    </dgm:pt>
    <dgm:pt modelId="{E65F4BA8-5C91-49EC-91B8-E6F79C859BE5}" type="pres">
      <dgm:prSet presAssocID="{07A78D8E-6B8F-409F-BD41-247316E966A7}" presName="conn2-1" presStyleLbl="parChTrans1D2" presStyleIdx="2" presStyleCnt="4"/>
      <dgm:spPr/>
      <dgm:t>
        <a:bodyPr/>
        <a:lstStyle/>
        <a:p>
          <a:endParaRPr lang="zh-CN" altLang="en-US"/>
        </a:p>
      </dgm:t>
    </dgm:pt>
    <dgm:pt modelId="{934963F5-EF8D-48CE-80EE-2147D4B87B1B}" type="pres">
      <dgm:prSet presAssocID="{07A78D8E-6B8F-409F-BD41-247316E966A7}" presName="connTx" presStyleLbl="parChTrans1D2" presStyleIdx="2" presStyleCnt="4"/>
      <dgm:spPr/>
      <dgm:t>
        <a:bodyPr/>
        <a:lstStyle/>
        <a:p>
          <a:endParaRPr lang="zh-CN" altLang="en-US"/>
        </a:p>
      </dgm:t>
    </dgm:pt>
    <dgm:pt modelId="{8BAB84FB-A173-4145-A8A6-68CD77535E31}" type="pres">
      <dgm:prSet presAssocID="{68510974-23C1-4C18-B29E-3ACD23FD00E2}" presName="root2" presStyleCnt="0"/>
      <dgm:spPr/>
    </dgm:pt>
    <dgm:pt modelId="{04441631-8D48-4879-955D-7B43B9BD72C1}" type="pres">
      <dgm:prSet presAssocID="{68510974-23C1-4C18-B29E-3ACD23FD00E2}" presName="LevelTwoTextNode" presStyleLbl="node2" presStyleIdx="2" presStyleCnt="4" custScaleX="181000">
        <dgm:presLayoutVars>
          <dgm:chPref val="3"/>
        </dgm:presLayoutVars>
      </dgm:prSet>
      <dgm:spPr/>
      <dgm:t>
        <a:bodyPr/>
        <a:lstStyle/>
        <a:p>
          <a:endParaRPr lang="zh-CN" altLang="en-US"/>
        </a:p>
      </dgm:t>
    </dgm:pt>
    <dgm:pt modelId="{8E29E9E8-1B26-4ABA-BD47-EDC484323FDF}" type="pres">
      <dgm:prSet presAssocID="{68510974-23C1-4C18-B29E-3ACD23FD00E2}" presName="level3hierChild" presStyleCnt="0"/>
      <dgm:spPr/>
    </dgm:pt>
    <dgm:pt modelId="{DF781ADB-D54A-46E3-9722-D1851DF2DC38}" type="pres">
      <dgm:prSet presAssocID="{1693D32D-D866-454F-BD13-4E160455663A}" presName="conn2-1" presStyleLbl="parChTrans1D2" presStyleIdx="3" presStyleCnt="4"/>
      <dgm:spPr/>
      <dgm:t>
        <a:bodyPr/>
        <a:lstStyle/>
        <a:p>
          <a:endParaRPr lang="zh-CN" altLang="en-US"/>
        </a:p>
      </dgm:t>
    </dgm:pt>
    <dgm:pt modelId="{DDE7D5DD-4C9E-4492-9D01-6C17A51878B0}" type="pres">
      <dgm:prSet presAssocID="{1693D32D-D866-454F-BD13-4E160455663A}" presName="connTx" presStyleLbl="parChTrans1D2" presStyleIdx="3" presStyleCnt="4"/>
      <dgm:spPr/>
      <dgm:t>
        <a:bodyPr/>
        <a:lstStyle/>
        <a:p>
          <a:endParaRPr lang="zh-CN" altLang="en-US"/>
        </a:p>
      </dgm:t>
    </dgm:pt>
    <dgm:pt modelId="{96BC520B-0E95-4069-B919-7E288F14C63B}" type="pres">
      <dgm:prSet presAssocID="{615B85AD-1F06-4089-BAB8-AED46005CEB5}" presName="root2" presStyleCnt="0"/>
      <dgm:spPr/>
    </dgm:pt>
    <dgm:pt modelId="{7F1E99AC-7E9D-41DD-818B-54830D80EDFC}" type="pres">
      <dgm:prSet presAssocID="{615B85AD-1F06-4089-BAB8-AED46005CEB5}" presName="LevelTwoTextNode" presStyleLbl="node2" presStyleIdx="3" presStyleCnt="4" custScaleX="181000">
        <dgm:presLayoutVars>
          <dgm:chPref val="3"/>
        </dgm:presLayoutVars>
      </dgm:prSet>
      <dgm:spPr/>
      <dgm:t>
        <a:bodyPr/>
        <a:lstStyle/>
        <a:p>
          <a:endParaRPr lang="zh-CN" altLang="en-US"/>
        </a:p>
      </dgm:t>
    </dgm:pt>
    <dgm:pt modelId="{A4DD8D50-F86D-40E7-84B7-B7B4C65DCA99}" type="pres">
      <dgm:prSet presAssocID="{615B85AD-1F06-4089-BAB8-AED46005CEB5}" presName="level3hierChild" presStyleCnt="0"/>
      <dgm:spPr/>
    </dgm:pt>
  </dgm:ptLst>
  <dgm:cxnLst>
    <dgm:cxn modelId="{767CFA9B-999F-4D69-8DAB-EA6A946A8DA7}" srcId="{15B75B92-5BD1-4A60-B3F9-A412CA9E99B3}" destId="{68510974-23C1-4C18-B29E-3ACD23FD00E2}" srcOrd="2" destOrd="0" parTransId="{07A78D8E-6B8F-409F-BD41-247316E966A7}" sibTransId="{F64DC179-E6E3-4526-A7E4-53B3353252D6}"/>
    <dgm:cxn modelId="{4640C61E-0D9D-427F-8BC5-15CCCAF22155}" type="presOf" srcId="{1693D32D-D866-454F-BD13-4E160455663A}" destId="{DF781ADB-D54A-46E3-9722-D1851DF2DC38}" srcOrd="0" destOrd="0" presId="urn:microsoft.com/office/officeart/2008/layout/HorizontalMultiLevelHierarchy"/>
    <dgm:cxn modelId="{A9F1B683-6DC3-4277-ABA4-57652E7C4AFE}" type="presOf" srcId="{07A78D8E-6B8F-409F-BD41-247316E966A7}" destId="{934963F5-EF8D-48CE-80EE-2147D4B87B1B}" srcOrd="1" destOrd="0" presId="urn:microsoft.com/office/officeart/2008/layout/HorizontalMultiLevelHierarchy"/>
    <dgm:cxn modelId="{F7CDB815-7630-421B-A88F-F96B6221B0D9}" type="presOf" srcId="{15B75B92-5BD1-4A60-B3F9-A412CA9E99B3}" destId="{4FD175B9-0725-4751-93C7-060C7A132C28}" srcOrd="0" destOrd="0" presId="urn:microsoft.com/office/officeart/2008/layout/HorizontalMultiLevelHierarchy"/>
    <dgm:cxn modelId="{02FB806C-993B-48D1-A5D7-40DDBC837194}" type="presOf" srcId="{1693D32D-D866-454F-BD13-4E160455663A}" destId="{DDE7D5DD-4C9E-4492-9D01-6C17A51878B0}" srcOrd="1" destOrd="0" presId="urn:microsoft.com/office/officeart/2008/layout/HorizontalMultiLevelHierarchy"/>
    <dgm:cxn modelId="{D3206918-AAB5-4472-9CE3-8CF5C9B7D859}" type="presOf" srcId="{880FCB75-9364-4602-9087-2FA8B5223B9C}" destId="{4CEC48E2-1CAC-4B61-B109-126B6EFA78EB}" srcOrd="1" destOrd="0" presId="urn:microsoft.com/office/officeart/2008/layout/HorizontalMultiLevelHierarchy"/>
    <dgm:cxn modelId="{EED46860-2883-4107-96DD-5B30700CD290}" srcId="{15B75B92-5BD1-4A60-B3F9-A412CA9E99B3}" destId="{615B85AD-1F06-4089-BAB8-AED46005CEB5}" srcOrd="3" destOrd="0" parTransId="{1693D32D-D866-454F-BD13-4E160455663A}" sibTransId="{0AB7B31C-94B0-49DE-9F30-B5BCEE6333D3}"/>
    <dgm:cxn modelId="{F62145C7-56C9-4203-8061-5DBDAEDCABF9}" type="presOf" srcId="{DD9D2CEE-37FF-4B32-A869-21FE19B8EF51}" destId="{EFC5E74B-7C0E-46D8-AA9E-10D900F39107}" srcOrd="0" destOrd="0" presId="urn:microsoft.com/office/officeart/2008/layout/HorizontalMultiLevelHierarchy"/>
    <dgm:cxn modelId="{E18A7443-2F05-439B-AD89-59249E122E74}" type="presOf" srcId="{643490AF-57CF-40D8-B5F4-25DE8386740F}" destId="{7DA567F7-EF04-4EF8-8D65-DEAC5581053E}" srcOrd="1" destOrd="0" presId="urn:microsoft.com/office/officeart/2008/layout/HorizontalMultiLevelHierarchy"/>
    <dgm:cxn modelId="{E4635A99-F1E5-4383-8444-8560942C48D6}" type="presOf" srcId="{8EE83500-8796-4A8E-B50D-399E35F41373}" destId="{E211E2EF-6EC7-41DE-8E6C-0BD13A1BEFE3}" srcOrd="0" destOrd="0" presId="urn:microsoft.com/office/officeart/2008/layout/HorizontalMultiLevelHierarchy"/>
    <dgm:cxn modelId="{A1739748-1554-439E-AAF2-4093FBAEACB1}" type="presOf" srcId="{615B85AD-1F06-4089-BAB8-AED46005CEB5}" destId="{7F1E99AC-7E9D-41DD-818B-54830D80EDFC}" srcOrd="0" destOrd="0" presId="urn:microsoft.com/office/officeart/2008/layout/HorizontalMultiLevelHierarchy"/>
    <dgm:cxn modelId="{5F9CF736-91C0-4E1E-9EEE-455BD1B51B10}" srcId="{DD9D2CEE-37FF-4B32-A869-21FE19B8EF51}" destId="{15B75B92-5BD1-4A60-B3F9-A412CA9E99B3}" srcOrd="0" destOrd="0" parTransId="{18A536D3-B884-4A3C-A943-594A418406D8}" sibTransId="{DBB665E8-C0E5-4471-8D27-003CF82D5881}"/>
    <dgm:cxn modelId="{47005D75-82C0-4B75-9612-2955D9BEF6DD}" srcId="{15B75B92-5BD1-4A60-B3F9-A412CA9E99B3}" destId="{2C1158FC-3109-4C5D-BBDD-1B211AA49D73}" srcOrd="1" destOrd="0" parTransId="{643490AF-57CF-40D8-B5F4-25DE8386740F}" sibTransId="{DEB75D5E-AAFD-4C9A-8EF7-994CF58A58D5}"/>
    <dgm:cxn modelId="{97E5C4B8-08D7-4B29-A9DC-1CA0364DE725}" type="presOf" srcId="{07A78D8E-6B8F-409F-BD41-247316E966A7}" destId="{E65F4BA8-5C91-49EC-91B8-E6F79C859BE5}" srcOrd="0" destOrd="0" presId="urn:microsoft.com/office/officeart/2008/layout/HorizontalMultiLevelHierarchy"/>
    <dgm:cxn modelId="{6D2CF6C7-25D7-4D6A-A8FE-925C639478AB}" type="presOf" srcId="{2C1158FC-3109-4C5D-BBDD-1B211AA49D73}" destId="{62C558A6-BFCC-4DF0-84D5-4D582835F4EA}" srcOrd="0" destOrd="0" presId="urn:microsoft.com/office/officeart/2008/layout/HorizontalMultiLevelHierarchy"/>
    <dgm:cxn modelId="{C1424D67-42AE-4789-A13E-61B1258CC9A7}" type="presOf" srcId="{68510974-23C1-4C18-B29E-3ACD23FD00E2}" destId="{04441631-8D48-4879-955D-7B43B9BD72C1}" srcOrd="0" destOrd="0" presId="urn:microsoft.com/office/officeart/2008/layout/HorizontalMultiLevelHierarchy"/>
    <dgm:cxn modelId="{793CAFEB-EF89-4EE3-8946-107F7DD495BA}" type="presOf" srcId="{643490AF-57CF-40D8-B5F4-25DE8386740F}" destId="{D284C14D-7E23-4BD3-8969-FBABAB53DAC9}" srcOrd="0" destOrd="0" presId="urn:microsoft.com/office/officeart/2008/layout/HorizontalMultiLevelHierarchy"/>
    <dgm:cxn modelId="{7F501451-E620-4DA9-A494-A749BA4CEF26}" type="presOf" srcId="{880FCB75-9364-4602-9087-2FA8B5223B9C}" destId="{F1061868-4008-403B-9A88-B5A9801196CC}" srcOrd="0" destOrd="0" presId="urn:microsoft.com/office/officeart/2008/layout/HorizontalMultiLevelHierarchy"/>
    <dgm:cxn modelId="{2D0E95A9-6C1C-43BF-A176-061CAB49F950}" srcId="{15B75B92-5BD1-4A60-B3F9-A412CA9E99B3}" destId="{8EE83500-8796-4A8E-B50D-399E35F41373}" srcOrd="0" destOrd="0" parTransId="{880FCB75-9364-4602-9087-2FA8B5223B9C}" sibTransId="{D4C7178E-3956-4B5E-9C08-5D9368FFE8AB}"/>
    <dgm:cxn modelId="{FC81C823-E37B-4C34-8B56-9A5B94F27EA4}" type="presParOf" srcId="{EFC5E74B-7C0E-46D8-AA9E-10D900F39107}" destId="{19F3E899-D9CA-4827-A57C-4AAA27B333DE}" srcOrd="0" destOrd="0" presId="urn:microsoft.com/office/officeart/2008/layout/HorizontalMultiLevelHierarchy"/>
    <dgm:cxn modelId="{AD2C552C-7193-40AD-97AF-76F886F77E99}" type="presParOf" srcId="{19F3E899-D9CA-4827-A57C-4AAA27B333DE}" destId="{4FD175B9-0725-4751-93C7-060C7A132C28}" srcOrd="0" destOrd="0" presId="urn:microsoft.com/office/officeart/2008/layout/HorizontalMultiLevelHierarchy"/>
    <dgm:cxn modelId="{AA9E1CA0-6ACD-4898-92E0-D3C494B47010}" type="presParOf" srcId="{19F3E899-D9CA-4827-A57C-4AAA27B333DE}" destId="{C0BF375C-B30E-4864-B883-2765105E6A88}" srcOrd="1" destOrd="0" presId="urn:microsoft.com/office/officeart/2008/layout/HorizontalMultiLevelHierarchy"/>
    <dgm:cxn modelId="{627B7FF1-CCB5-405B-AED7-A9D44C697D51}" type="presParOf" srcId="{C0BF375C-B30E-4864-B883-2765105E6A88}" destId="{F1061868-4008-403B-9A88-B5A9801196CC}" srcOrd="0" destOrd="0" presId="urn:microsoft.com/office/officeart/2008/layout/HorizontalMultiLevelHierarchy"/>
    <dgm:cxn modelId="{56550118-B406-411C-AAC5-EADDAD222E0B}" type="presParOf" srcId="{F1061868-4008-403B-9A88-B5A9801196CC}" destId="{4CEC48E2-1CAC-4B61-B109-126B6EFA78EB}" srcOrd="0" destOrd="0" presId="urn:microsoft.com/office/officeart/2008/layout/HorizontalMultiLevelHierarchy"/>
    <dgm:cxn modelId="{DB82F9DB-1416-4A6A-A424-B3A7F4690774}" type="presParOf" srcId="{C0BF375C-B30E-4864-B883-2765105E6A88}" destId="{6EA44B1E-3C59-4299-BD53-AF46D1D2ABEF}" srcOrd="1" destOrd="0" presId="urn:microsoft.com/office/officeart/2008/layout/HorizontalMultiLevelHierarchy"/>
    <dgm:cxn modelId="{7A2D8B21-200F-4B83-9A70-7EC4D25156FF}" type="presParOf" srcId="{6EA44B1E-3C59-4299-BD53-AF46D1D2ABEF}" destId="{E211E2EF-6EC7-41DE-8E6C-0BD13A1BEFE3}" srcOrd="0" destOrd="0" presId="urn:microsoft.com/office/officeart/2008/layout/HorizontalMultiLevelHierarchy"/>
    <dgm:cxn modelId="{685E208A-7B3F-495A-8C8F-8812F58FB463}" type="presParOf" srcId="{6EA44B1E-3C59-4299-BD53-AF46D1D2ABEF}" destId="{9EF768D0-739B-43BB-91FA-2A6DC5299544}" srcOrd="1" destOrd="0" presId="urn:microsoft.com/office/officeart/2008/layout/HorizontalMultiLevelHierarchy"/>
    <dgm:cxn modelId="{0ECF4367-45D6-484D-B386-37C281C76C58}" type="presParOf" srcId="{C0BF375C-B30E-4864-B883-2765105E6A88}" destId="{D284C14D-7E23-4BD3-8969-FBABAB53DAC9}" srcOrd="2" destOrd="0" presId="urn:microsoft.com/office/officeart/2008/layout/HorizontalMultiLevelHierarchy"/>
    <dgm:cxn modelId="{3928BA8A-C4B5-4944-A04A-D474557160E6}" type="presParOf" srcId="{D284C14D-7E23-4BD3-8969-FBABAB53DAC9}" destId="{7DA567F7-EF04-4EF8-8D65-DEAC5581053E}" srcOrd="0" destOrd="0" presId="urn:microsoft.com/office/officeart/2008/layout/HorizontalMultiLevelHierarchy"/>
    <dgm:cxn modelId="{DFC3A15C-A0AD-46AD-849F-3EFD6EA7A1DE}" type="presParOf" srcId="{C0BF375C-B30E-4864-B883-2765105E6A88}" destId="{370E9425-34AD-4349-BACC-112E28D02A0E}" srcOrd="3" destOrd="0" presId="urn:microsoft.com/office/officeart/2008/layout/HorizontalMultiLevelHierarchy"/>
    <dgm:cxn modelId="{CD14AC11-04A2-4CB3-812B-92AF60D69B5E}" type="presParOf" srcId="{370E9425-34AD-4349-BACC-112E28D02A0E}" destId="{62C558A6-BFCC-4DF0-84D5-4D582835F4EA}" srcOrd="0" destOrd="0" presId="urn:microsoft.com/office/officeart/2008/layout/HorizontalMultiLevelHierarchy"/>
    <dgm:cxn modelId="{AAFA135E-2303-442B-BEE1-0267B6BB090D}" type="presParOf" srcId="{370E9425-34AD-4349-BACC-112E28D02A0E}" destId="{CE1336D2-CB76-46C9-AB19-0C9675A5D7CF}" srcOrd="1" destOrd="0" presId="urn:microsoft.com/office/officeart/2008/layout/HorizontalMultiLevelHierarchy"/>
    <dgm:cxn modelId="{EBBD1D15-D176-42D5-9D83-E083503FC850}" type="presParOf" srcId="{C0BF375C-B30E-4864-B883-2765105E6A88}" destId="{E65F4BA8-5C91-49EC-91B8-E6F79C859BE5}" srcOrd="4" destOrd="0" presId="urn:microsoft.com/office/officeart/2008/layout/HorizontalMultiLevelHierarchy"/>
    <dgm:cxn modelId="{4E2DA02B-128F-4BCD-AD43-2D56306059CC}" type="presParOf" srcId="{E65F4BA8-5C91-49EC-91B8-E6F79C859BE5}" destId="{934963F5-EF8D-48CE-80EE-2147D4B87B1B}" srcOrd="0" destOrd="0" presId="urn:microsoft.com/office/officeart/2008/layout/HorizontalMultiLevelHierarchy"/>
    <dgm:cxn modelId="{CE20BBFF-EA62-421C-9381-AFDC586AF54A}" type="presParOf" srcId="{C0BF375C-B30E-4864-B883-2765105E6A88}" destId="{8BAB84FB-A173-4145-A8A6-68CD77535E31}" srcOrd="5" destOrd="0" presId="urn:microsoft.com/office/officeart/2008/layout/HorizontalMultiLevelHierarchy"/>
    <dgm:cxn modelId="{55F6B35D-51C0-499D-8335-DB179A9B8D84}" type="presParOf" srcId="{8BAB84FB-A173-4145-A8A6-68CD77535E31}" destId="{04441631-8D48-4879-955D-7B43B9BD72C1}" srcOrd="0" destOrd="0" presId="urn:microsoft.com/office/officeart/2008/layout/HorizontalMultiLevelHierarchy"/>
    <dgm:cxn modelId="{E4A953F0-D4C4-45A4-9DD8-B3B7100EB485}" type="presParOf" srcId="{8BAB84FB-A173-4145-A8A6-68CD77535E31}" destId="{8E29E9E8-1B26-4ABA-BD47-EDC484323FDF}" srcOrd="1" destOrd="0" presId="urn:microsoft.com/office/officeart/2008/layout/HorizontalMultiLevelHierarchy"/>
    <dgm:cxn modelId="{F75C2E64-4200-4F5E-97D0-2728865634ED}" type="presParOf" srcId="{C0BF375C-B30E-4864-B883-2765105E6A88}" destId="{DF781ADB-D54A-46E3-9722-D1851DF2DC38}" srcOrd="6" destOrd="0" presId="urn:microsoft.com/office/officeart/2008/layout/HorizontalMultiLevelHierarchy"/>
    <dgm:cxn modelId="{F43A3A98-367E-45C0-A1D9-A8BEC294DED8}" type="presParOf" srcId="{DF781ADB-D54A-46E3-9722-D1851DF2DC38}" destId="{DDE7D5DD-4C9E-4492-9D01-6C17A51878B0}" srcOrd="0" destOrd="0" presId="urn:microsoft.com/office/officeart/2008/layout/HorizontalMultiLevelHierarchy"/>
    <dgm:cxn modelId="{B5048FC4-C59F-4A99-B992-6B9A2B0C256B}" type="presParOf" srcId="{C0BF375C-B30E-4864-B883-2765105E6A88}" destId="{96BC520B-0E95-4069-B919-7E288F14C63B}" srcOrd="7" destOrd="0" presId="urn:microsoft.com/office/officeart/2008/layout/HorizontalMultiLevelHierarchy"/>
    <dgm:cxn modelId="{32BE68B3-4353-4C96-804B-0A88BC9E1C31}" type="presParOf" srcId="{96BC520B-0E95-4069-B919-7E288F14C63B}" destId="{7F1E99AC-7E9D-41DD-818B-54830D80EDFC}" srcOrd="0" destOrd="0" presId="urn:microsoft.com/office/officeart/2008/layout/HorizontalMultiLevelHierarchy"/>
    <dgm:cxn modelId="{973C2666-D0AC-4073-9FA5-436B1A861937}" type="presParOf" srcId="{96BC520B-0E95-4069-B919-7E288F14C63B}" destId="{A4DD8D50-F86D-40E7-84B7-B7B4C65DCA99}"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D9D2CEE-37FF-4B32-A869-21FE19B8EF51}" type="doc">
      <dgm:prSet loTypeId="urn:microsoft.com/office/officeart/2008/layout/LinedList" loCatId="hierarchy" qsTypeId="urn:microsoft.com/office/officeart/2005/8/quickstyle/simple1" qsCatId="simple" csTypeId="urn:microsoft.com/office/officeart/2005/8/colors/accent0_3" csCatId="mainScheme" phldr="1"/>
      <dgm:spPr/>
      <dgm:t>
        <a:bodyPr/>
        <a:lstStyle/>
        <a:p>
          <a:endParaRPr lang="zh-CN" altLang="en-US"/>
        </a:p>
      </dgm:t>
    </dgm:pt>
    <dgm:pt modelId="{8EE83500-8796-4A8E-B50D-399E35F41373}">
      <dgm:prSet phldrT="[文本]"/>
      <dgm:spPr/>
      <dgm:t>
        <a:bodyPr/>
        <a:lstStyle/>
        <a:p>
          <a:r>
            <a:rPr lang="zh-CN" dirty="0" smtClean="0"/>
            <a:t>工业固体废弃物（含危废）处置利用率</a:t>
          </a:r>
          <a:endParaRPr lang="zh-CN" altLang="en-US" dirty="0"/>
        </a:p>
      </dgm:t>
    </dgm:pt>
    <dgm:pt modelId="{880FCB75-9364-4602-9087-2FA8B5223B9C}" type="parTrans" cxnId="{2D0E95A9-6C1C-43BF-A176-061CAB49F950}">
      <dgm:prSet/>
      <dgm:spPr/>
      <dgm:t>
        <a:bodyPr/>
        <a:lstStyle/>
        <a:p>
          <a:endParaRPr lang="zh-CN" altLang="en-US"/>
        </a:p>
      </dgm:t>
    </dgm:pt>
    <dgm:pt modelId="{D4C7178E-3956-4B5E-9C08-5D9368FFE8AB}" type="sibTrans" cxnId="{2D0E95A9-6C1C-43BF-A176-061CAB49F950}">
      <dgm:prSet/>
      <dgm:spPr/>
      <dgm:t>
        <a:bodyPr/>
        <a:lstStyle/>
        <a:p>
          <a:endParaRPr lang="zh-CN" altLang="en-US"/>
        </a:p>
      </dgm:t>
    </dgm:pt>
    <dgm:pt modelId="{2C1158FC-3109-4C5D-BBDD-1B211AA49D73}">
      <dgm:prSet phldrT="[文本]"/>
      <dgm:spPr/>
      <dgm:t>
        <a:bodyPr/>
        <a:lstStyle/>
        <a:p>
          <a:r>
            <a:rPr lang="zh-CN" dirty="0" smtClean="0"/>
            <a:t>万元工业增加值碳排放量消减率</a:t>
          </a:r>
          <a:endParaRPr lang="zh-CN" altLang="en-US" dirty="0"/>
        </a:p>
      </dgm:t>
    </dgm:pt>
    <dgm:pt modelId="{643490AF-57CF-40D8-B5F4-25DE8386740F}" type="parTrans" cxnId="{47005D75-82C0-4B75-9612-2955D9BEF6DD}">
      <dgm:prSet/>
      <dgm:spPr/>
      <dgm:t>
        <a:bodyPr/>
        <a:lstStyle/>
        <a:p>
          <a:endParaRPr lang="zh-CN" altLang="en-US"/>
        </a:p>
      </dgm:t>
    </dgm:pt>
    <dgm:pt modelId="{DEB75D5E-AAFD-4C9A-8EF7-994CF58A58D5}" type="sibTrans" cxnId="{47005D75-82C0-4B75-9612-2955D9BEF6DD}">
      <dgm:prSet/>
      <dgm:spPr/>
      <dgm:t>
        <a:bodyPr/>
        <a:lstStyle/>
        <a:p>
          <a:endParaRPr lang="zh-CN" altLang="en-US"/>
        </a:p>
      </dgm:t>
    </dgm:pt>
    <dgm:pt modelId="{68510974-23C1-4C18-B29E-3ACD23FD00E2}">
      <dgm:prSet phldrT="[文本]"/>
      <dgm:spPr/>
      <dgm:t>
        <a:bodyPr/>
        <a:lstStyle/>
        <a:p>
          <a:r>
            <a:rPr lang="zh-CN" dirty="0" smtClean="0"/>
            <a:t>单位工业增加值废水排放量</a:t>
          </a:r>
          <a:endParaRPr lang="zh-CN" altLang="en-US" dirty="0"/>
        </a:p>
      </dgm:t>
    </dgm:pt>
    <dgm:pt modelId="{07A78D8E-6B8F-409F-BD41-247316E966A7}" type="parTrans" cxnId="{767CFA9B-999F-4D69-8DAB-EA6A946A8DA7}">
      <dgm:prSet/>
      <dgm:spPr/>
      <dgm:t>
        <a:bodyPr/>
        <a:lstStyle/>
        <a:p>
          <a:endParaRPr lang="zh-CN" altLang="en-US"/>
        </a:p>
      </dgm:t>
    </dgm:pt>
    <dgm:pt modelId="{F64DC179-E6E3-4526-A7E4-53B3353252D6}" type="sibTrans" cxnId="{767CFA9B-999F-4D69-8DAB-EA6A946A8DA7}">
      <dgm:prSet/>
      <dgm:spPr/>
      <dgm:t>
        <a:bodyPr/>
        <a:lstStyle/>
        <a:p>
          <a:endParaRPr lang="zh-CN" altLang="en-US"/>
        </a:p>
      </dgm:t>
    </dgm:pt>
    <dgm:pt modelId="{15B75B92-5BD1-4A60-B3F9-A412CA9E99B3}">
      <dgm:prSet phldrT="[文本]"/>
      <dgm:spPr/>
      <dgm:t>
        <a:bodyPr vert="horz"/>
        <a:lstStyle/>
        <a:p>
          <a:r>
            <a:rPr lang="zh-CN" altLang="en-US" dirty="0" smtClean="0"/>
            <a:t>生产环境绿色化指标</a:t>
          </a:r>
          <a:endParaRPr lang="zh-CN" altLang="en-US" dirty="0"/>
        </a:p>
      </dgm:t>
    </dgm:pt>
    <dgm:pt modelId="{18A536D3-B884-4A3C-A943-594A418406D8}" type="parTrans" cxnId="{5F9CF736-91C0-4E1E-9EEE-455BD1B51B10}">
      <dgm:prSet/>
      <dgm:spPr/>
      <dgm:t>
        <a:bodyPr/>
        <a:lstStyle/>
        <a:p>
          <a:endParaRPr lang="zh-CN" altLang="en-US"/>
        </a:p>
      </dgm:t>
    </dgm:pt>
    <dgm:pt modelId="{DBB665E8-C0E5-4471-8D27-003CF82D5881}" type="sibTrans" cxnId="{5F9CF736-91C0-4E1E-9EEE-455BD1B51B10}">
      <dgm:prSet/>
      <dgm:spPr/>
      <dgm:t>
        <a:bodyPr/>
        <a:lstStyle/>
        <a:p>
          <a:endParaRPr lang="zh-CN" altLang="en-US"/>
        </a:p>
      </dgm:t>
    </dgm:pt>
    <dgm:pt modelId="{615B85AD-1F06-4089-BAB8-AED46005CEB5}">
      <dgm:prSet phldrT="[文本]"/>
      <dgm:spPr/>
      <dgm:t>
        <a:bodyPr/>
        <a:lstStyle/>
        <a:p>
          <a:r>
            <a:rPr lang="zh-CN" smtClean="0"/>
            <a:t>现代服务业比例</a:t>
          </a:r>
          <a:endParaRPr lang="zh-CN" altLang="en-US" dirty="0"/>
        </a:p>
      </dgm:t>
    </dgm:pt>
    <dgm:pt modelId="{1693D32D-D866-454F-BD13-4E160455663A}" type="parTrans" cxnId="{EED46860-2883-4107-96DD-5B30700CD290}">
      <dgm:prSet/>
      <dgm:spPr/>
      <dgm:t>
        <a:bodyPr/>
        <a:lstStyle/>
        <a:p>
          <a:endParaRPr lang="zh-CN" altLang="en-US"/>
        </a:p>
      </dgm:t>
    </dgm:pt>
    <dgm:pt modelId="{0AB7B31C-94B0-49DE-9F30-B5BCEE6333D3}" type="sibTrans" cxnId="{EED46860-2883-4107-96DD-5B30700CD290}">
      <dgm:prSet/>
      <dgm:spPr/>
      <dgm:t>
        <a:bodyPr/>
        <a:lstStyle/>
        <a:p>
          <a:endParaRPr lang="zh-CN" altLang="en-US"/>
        </a:p>
      </dgm:t>
    </dgm:pt>
    <dgm:pt modelId="{614799F9-F6F4-4DAB-AE0F-83B478D991B3}">
      <dgm:prSet phldrT="[文本]"/>
      <dgm:spPr/>
      <dgm:t>
        <a:bodyPr/>
        <a:lstStyle/>
        <a:p>
          <a:r>
            <a:rPr lang="zh-CN" dirty="0" smtClean="0"/>
            <a:t>主要污染物弹性系数</a:t>
          </a:r>
          <a:endParaRPr lang="zh-CN" altLang="en-US" dirty="0"/>
        </a:p>
      </dgm:t>
    </dgm:pt>
    <dgm:pt modelId="{39BC51E5-E00F-4625-886F-7D270E2BED09}" type="parTrans" cxnId="{43D6426D-45BD-4390-85E5-F16701FC39A1}">
      <dgm:prSet/>
      <dgm:spPr/>
      <dgm:t>
        <a:bodyPr/>
        <a:lstStyle/>
        <a:p>
          <a:endParaRPr lang="zh-CN" altLang="en-US"/>
        </a:p>
      </dgm:t>
    </dgm:pt>
    <dgm:pt modelId="{EF1C81A0-9569-4929-B551-D0DA29827D83}" type="sibTrans" cxnId="{43D6426D-45BD-4390-85E5-F16701FC39A1}">
      <dgm:prSet/>
      <dgm:spPr/>
      <dgm:t>
        <a:bodyPr/>
        <a:lstStyle/>
        <a:p>
          <a:endParaRPr lang="zh-CN" altLang="en-US"/>
        </a:p>
      </dgm:t>
    </dgm:pt>
    <dgm:pt modelId="{48F89A30-379F-4BE7-B358-767B7616D538}">
      <dgm:prSet phldrT="[文本]"/>
      <dgm:spPr/>
      <dgm:t>
        <a:bodyPr/>
        <a:lstStyle/>
        <a:p>
          <a:r>
            <a:rPr lang="zh-CN" dirty="0" smtClean="0"/>
            <a:t>园区空气质量优良率</a:t>
          </a:r>
          <a:endParaRPr lang="zh-CN" altLang="en-US" dirty="0"/>
        </a:p>
      </dgm:t>
    </dgm:pt>
    <dgm:pt modelId="{F8DA8CCD-D05B-441E-B40B-AB7C8AFCE087}" type="parTrans" cxnId="{43347B40-16A6-4588-A7AC-A79BF4DCE9F2}">
      <dgm:prSet/>
      <dgm:spPr/>
      <dgm:t>
        <a:bodyPr/>
        <a:lstStyle/>
        <a:p>
          <a:endParaRPr lang="zh-CN" altLang="en-US"/>
        </a:p>
      </dgm:t>
    </dgm:pt>
    <dgm:pt modelId="{DDF1594D-8A9E-472C-8E33-6FEEBEE534AA}" type="sibTrans" cxnId="{43347B40-16A6-4588-A7AC-A79BF4DCE9F2}">
      <dgm:prSet/>
      <dgm:spPr/>
      <dgm:t>
        <a:bodyPr/>
        <a:lstStyle/>
        <a:p>
          <a:endParaRPr lang="zh-CN" altLang="en-US"/>
        </a:p>
      </dgm:t>
    </dgm:pt>
    <dgm:pt modelId="{49C98355-73BA-44B8-9D26-5CACFA9C7F06}">
      <dgm:prSet phldrT="[文本]"/>
      <dgm:spPr/>
      <dgm:t>
        <a:bodyPr/>
        <a:lstStyle/>
        <a:p>
          <a:r>
            <a:rPr lang="zh-CN" dirty="0" smtClean="0"/>
            <a:t>绿化覆盖率</a:t>
          </a:r>
          <a:endParaRPr lang="zh-CN" altLang="en-US" dirty="0"/>
        </a:p>
      </dgm:t>
    </dgm:pt>
    <dgm:pt modelId="{92E04268-1E33-40BD-AC89-24AD9140C5AD}" type="parTrans" cxnId="{73918027-9B06-4F45-93A8-C9A34FCA4458}">
      <dgm:prSet/>
      <dgm:spPr/>
      <dgm:t>
        <a:bodyPr/>
        <a:lstStyle/>
        <a:p>
          <a:endParaRPr lang="zh-CN" altLang="en-US"/>
        </a:p>
      </dgm:t>
    </dgm:pt>
    <dgm:pt modelId="{764ED8EC-D37F-4AC2-90BE-0C07B49BF73E}" type="sibTrans" cxnId="{73918027-9B06-4F45-93A8-C9A34FCA4458}">
      <dgm:prSet/>
      <dgm:spPr/>
      <dgm:t>
        <a:bodyPr/>
        <a:lstStyle/>
        <a:p>
          <a:endParaRPr lang="zh-CN" altLang="en-US"/>
        </a:p>
      </dgm:t>
    </dgm:pt>
    <dgm:pt modelId="{96CD2874-122B-4461-B2CB-5261AD53FD27}">
      <dgm:prSet phldrT="[文本]"/>
      <dgm:spPr/>
      <dgm:t>
        <a:bodyPr/>
        <a:lstStyle/>
        <a:p>
          <a:r>
            <a:rPr lang="zh-CN" dirty="0" smtClean="0"/>
            <a:t>道路遮荫比例</a:t>
          </a:r>
          <a:endParaRPr lang="zh-CN" altLang="en-US" dirty="0"/>
        </a:p>
      </dgm:t>
    </dgm:pt>
    <dgm:pt modelId="{D5BABDEC-EA07-4A69-AF8C-E3CB46B29044}" type="parTrans" cxnId="{E8DF7E3C-F411-4D60-8655-0C4B01A4F591}">
      <dgm:prSet/>
      <dgm:spPr/>
      <dgm:t>
        <a:bodyPr/>
        <a:lstStyle/>
        <a:p>
          <a:endParaRPr lang="zh-CN" altLang="en-US"/>
        </a:p>
      </dgm:t>
    </dgm:pt>
    <dgm:pt modelId="{AA8FB61A-86C5-4C07-846B-81A08A539015}" type="sibTrans" cxnId="{E8DF7E3C-F411-4D60-8655-0C4B01A4F591}">
      <dgm:prSet/>
      <dgm:spPr/>
      <dgm:t>
        <a:bodyPr/>
        <a:lstStyle/>
        <a:p>
          <a:endParaRPr lang="zh-CN" altLang="en-US"/>
        </a:p>
      </dgm:t>
    </dgm:pt>
    <dgm:pt modelId="{7F8C4466-D4AA-4232-BA15-F727A6B9053D}">
      <dgm:prSet phldrT="[文本]"/>
      <dgm:spPr/>
      <dgm:t>
        <a:bodyPr/>
        <a:lstStyle/>
        <a:p>
          <a:r>
            <a:rPr lang="zh-CN" dirty="0" smtClean="0"/>
            <a:t>露天停车场遮荫比例</a:t>
          </a:r>
          <a:endParaRPr lang="zh-CN" altLang="en-US" dirty="0"/>
        </a:p>
      </dgm:t>
    </dgm:pt>
    <dgm:pt modelId="{49BBE283-B3D4-40C9-B947-2199483316E2}" type="parTrans" cxnId="{8A8CCD57-B89E-4805-866C-80B376505FC1}">
      <dgm:prSet/>
      <dgm:spPr/>
      <dgm:t>
        <a:bodyPr/>
        <a:lstStyle/>
        <a:p>
          <a:endParaRPr lang="zh-CN" altLang="en-US"/>
        </a:p>
      </dgm:t>
    </dgm:pt>
    <dgm:pt modelId="{417F6ED9-F097-41E9-87E6-62BAB4EA9382}" type="sibTrans" cxnId="{8A8CCD57-B89E-4805-866C-80B376505FC1}">
      <dgm:prSet/>
      <dgm:spPr/>
      <dgm:t>
        <a:bodyPr/>
        <a:lstStyle/>
        <a:p>
          <a:endParaRPr lang="zh-CN" altLang="en-US"/>
        </a:p>
      </dgm:t>
    </dgm:pt>
    <dgm:pt modelId="{DBE9A0E0-EC81-4194-940B-6F5453326585}" type="pres">
      <dgm:prSet presAssocID="{DD9D2CEE-37FF-4B32-A869-21FE19B8EF51}" presName="vert0" presStyleCnt="0">
        <dgm:presLayoutVars>
          <dgm:dir/>
          <dgm:animOne val="branch"/>
          <dgm:animLvl val="lvl"/>
        </dgm:presLayoutVars>
      </dgm:prSet>
      <dgm:spPr/>
      <dgm:t>
        <a:bodyPr/>
        <a:lstStyle/>
        <a:p>
          <a:endParaRPr lang="zh-CN" altLang="en-US"/>
        </a:p>
      </dgm:t>
    </dgm:pt>
    <dgm:pt modelId="{511A8D5A-B11B-43F6-8B4D-A2C173077ABF}" type="pres">
      <dgm:prSet presAssocID="{15B75B92-5BD1-4A60-B3F9-A412CA9E99B3}" presName="thickLine" presStyleLbl="alignNode1" presStyleIdx="0" presStyleCnt="1"/>
      <dgm:spPr/>
    </dgm:pt>
    <dgm:pt modelId="{3C4C66B5-7EF8-4FA0-8BF2-F649CDB2C7E3}" type="pres">
      <dgm:prSet presAssocID="{15B75B92-5BD1-4A60-B3F9-A412CA9E99B3}" presName="horz1" presStyleCnt="0"/>
      <dgm:spPr/>
    </dgm:pt>
    <dgm:pt modelId="{A9BE5AFC-EE35-4FFA-85D9-617146A54082}" type="pres">
      <dgm:prSet presAssocID="{15B75B92-5BD1-4A60-B3F9-A412CA9E99B3}" presName="tx1" presStyleLbl="revTx" presStyleIdx="0" presStyleCnt="10"/>
      <dgm:spPr/>
      <dgm:t>
        <a:bodyPr/>
        <a:lstStyle/>
        <a:p>
          <a:endParaRPr lang="zh-CN" altLang="en-US"/>
        </a:p>
      </dgm:t>
    </dgm:pt>
    <dgm:pt modelId="{64AFA18B-3227-4207-B3AC-B188D4462B93}" type="pres">
      <dgm:prSet presAssocID="{15B75B92-5BD1-4A60-B3F9-A412CA9E99B3}" presName="vert1" presStyleCnt="0"/>
      <dgm:spPr/>
    </dgm:pt>
    <dgm:pt modelId="{6AB3AA4E-6A9E-4334-9CA0-78D4C31AD75B}" type="pres">
      <dgm:prSet presAssocID="{8EE83500-8796-4A8E-B50D-399E35F41373}" presName="vertSpace2a" presStyleCnt="0"/>
      <dgm:spPr/>
    </dgm:pt>
    <dgm:pt modelId="{70EC1BE6-5F05-4E82-AB65-6AE1AD676E02}" type="pres">
      <dgm:prSet presAssocID="{8EE83500-8796-4A8E-B50D-399E35F41373}" presName="horz2" presStyleCnt="0"/>
      <dgm:spPr/>
    </dgm:pt>
    <dgm:pt modelId="{5E0AB9B7-A112-489A-91A1-6B21170FD4DF}" type="pres">
      <dgm:prSet presAssocID="{8EE83500-8796-4A8E-B50D-399E35F41373}" presName="horzSpace2" presStyleCnt="0"/>
      <dgm:spPr/>
    </dgm:pt>
    <dgm:pt modelId="{71B0DE59-504A-4F00-94F0-ED168CE911EB}" type="pres">
      <dgm:prSet presAssocID="{8EE83500-8796-4A8E-B50D-399E35F41373}" presName="tx2" presStyleLbl="revTx" presStyleIdx="1" presStyleCnt="10"/>
      <dgm:spPr/>
      <dgm:t>
        <a:bodyPr/>
        <a:lstStyle/>
        <a:p>
          <a:endParaRPr lang="zh-CN" altLang="en-US"/>
        </a:p>
      </dgm:t>
    </dgm:pt>
    <dgm:pt modelId="{27E24258-7836-4842-B651-50113B7C0666}" type="pres">
      <dgm:prSet presAssocID="{8EE83500-8796-4A8E-B50D-399E35F41373}" presName="vert2" presStyleCnt="0"/>
      <dgm:spPr/>
    </dgm:pt>
    <dgm:pt modelId="{A883904E-3646-464B-9A6B-99714BA5DAAF}" type="pres">
      <dgm:prSet presAssocID="{8EE83500-8796-4A8E-B50D-399E35F41373}" presName="thinLine2b" presStyleLbl="callout" presStyleIdx="0" presStyleCnt="9"/>
      <dgm:spPr/>
    </dgm:pt>
    <dgm:pt modelId="{D9D7E068-E927-47E1-AD24-43AEABB8DD4B}" type="pres">
      <dgm:prSet presAssocID="{8EE83500-8796-4A8E-B50D-399E35F41373}" presName="vertSpace2b" presStyleCnt="0"/>
      <dgm:spPr/>
    </dgm:pt>
    <dgm:pt modelId="{6A7C9B13-F760-4A08-BAF6-AFE1A786FF9E}" type="pres">
      <dgm:prSet presAssocID="{2C1158FC-3109-4C5D-BBDD-1B211AA49D73}" presName="horz2" presStyleCnt="0"/>
      <dgm:spPr/>
    </dgm:pt>
    <dgm:pt modelId="{17D754D0-7518-4AE1-ADFA-9246783F4190}" type="pres">
      <dgm:prSet presAssocID="{2C1158FC-3109-4C5D-BBDD-1B211AA49D73}" presName="horzSpace2" presStyleCnt="0"/>
      <dgm:spPr/>
    </dgm:pt>
    <dgm:pt modelId="{2C55A779-BA67-4A3F-9457-91366485A84E}" type="pres">
      <dgm:prSet presAssocID="{2C1158FC-3109-4C5D-BBDD-1B211AA49D73}" presName="tx2" presStyleLbl="revTx" presStyleIdx="2" presStyleCnt="10"/>
      <dgm:spPr/>
      <dgm:t>
        <a:bodyPr/>
        <a:lstStyle/>
        <a:p>
          <a:endParaRPr lang="zh-CN" altLang="en-US"/>
        </a:p>
      </dgm:t>
    </dgm:pt>
    <dgm:pt modelId="{C02D0DC8-A941-498B-A05A-02B146EBCDD9}" type="pres">
      <dgm:prSet presAssocID="{2C1158FC-3109-4C5D-BBDD-1B211AA49D73}" presName="vert2" presStyleCnt="0"/>
      <dgm:spPr/>
    </dgm:pt>
    <dgm:pt modelId="{76DFD4F8-50BB-422A-8F00-5BDD0581234B}" type="pres">
      <dgm:prSet presAssocID="{2C1158FC-3109-4C5D-BBDD-1B211AA49D73}" presName="thinLine2b" presStyleLbl="callout" presStyleIdx="1" presStyleCnt="9"/>
      <dgm:spPr/>
    </dgm:pt>
    <dgm:pt modelId="{CDD9FCE3-526E-424A-B768-268CCD5E003F}" type="pres">
      <dgm:prSet presAssocID="{2C1158FC-3109-4C5D-BBDD-1B211AA49D73}" presName="vertSpace2b" presStyleCnt="0"/>
      <dgm:spPr/>
    </dgm:pt>
    <dgm:pt modelId="{1C7CA925-6FD1-4728-AB82-4ADFE18C19E0}" type="pres">
      <dgm:prSet presAssocID="{68510974-23C1-4C18-B29E-3ACD23FD00E2}" presName="horz2" presStyleCnt="0"/>
      <dgm:spPr/>
    </dgm:pt>
    <dgm:pt modelId="{32670464-5A98-45BD-BA8C-B28FD50DA1EE}" type="pres">
      <dgm:prSet presAssocID="{68510974-23C1-4C18-B29E-3ACD23FD00E2}" presName="horzSpace2" presStyleCnt="0"/>
      <dgm:spPr/>
    </dgm:pt>
    <dgm:pt modelId="{6DC5172B-8A42-40DF-8DEE-3CAA36C5E07A}" type="pres">
      <dgm:prSet presAssocID="{68510974-23C1-4C18-B29E-3ACD23FD00E2}" presName="tx2" presStyleLbl="revTx" presStyleIdx="3" presStyleCnt="10"/>
      <dgm:spPr/>
      <dgm:t>
        <a:bodyPr/>
        <a:lstStyle/>
        <a:p>
          <a:endParaRPr lang="zh-CN" altLang="en-US"/>
        </a:p>
      </dgm:t>
    </dgm:pt>
    <dgm:pt modelId="{542466B8-5F99-4219-A0A8-E84E399BFB34}" type="pres">
      <dgm:prSet presAssocID="{68510974-23C1-4C18-B29E-3ACD23FD00E2}" presName="vert2" presStyleCnt="0"/>
      <dgm:spPr/>
    </dgm:pt>
    <dgm:pt modelId="{9F676EB2-D657-46A1-A0ED-134BC6377A23}" type="pres">
      <dgm:prSet presAssocID="{68510974-23C1-4C18-B29E-3ACD23FD00E2}" presName="thinLine2b" presStyleLbl="callout" presStyleIdx="2" presStyleCnt="9"/>
      <dgm:spPr/>
    </dgm:pt>
    <dgm:pt modelId="{5351BD2E-5224-4795-B086-0468555E8E3F}" type="pres">
      <dgm:prSet presAssocID="{68510974-23C1-4C18-B29E-3ACD23FD00E2}" presName="vertSpace2b" presStyleCnt="0"/>
      <dgm:spPr/>
    </dgm:pt>
    <dgm:pt modelId="{F452BE1B-0AEC-44A4-B0F1-C669BA5227A0}" type="pres">
      <dgm:prSet presAssocID="{614799F9-F6F4-4DAB-AE0F-83B478D991B3}" presName="horz2" presStyleCnt="0"/>
      <dgm:spPr/>
    </dgm:pt>
    <dgm:pt modelId="{3C64F73A-1441-4CD8-B684-ECA823315943}" type="pres">
      <dgm:prSet presAssocID="{614799F9-F6F4-4DAB-AE0F-83B478D991B3}" presName="horzSpace2" presStyleCnt="0"/>
      <dgm:spPr/>
    </dgm:pt>
    <dgm:pt modelId="{2A647646-61AF-4C21-BA90-4706F2ABCDAB}" type="pres">
      <dgm:prSet presAssocID="{614799F9-F6F4-4DAB-AE0F-83B478D991B3}" presName="tx2" presStyleLbl="revTx" presStyleIdx="4" presStyleCnt="10"/>
      <dgm:spPr/>
      <dgm:t>
        <a:bodyPr/>
        <a:lstStyle/>
        <a:p>
          <a:endParaRPr lang="zh-CN" altLang="en-US"/>
        </a:p>
      </dgm:t>
    </dgm:pt>
    <dgm:pt modelId="{7AFF6835-F9BD-46B4-BDCF-C82ECC8EA5A1}" type="pres">
      <dgm:prSet presAssocID="{614799F9-F6F4-4DAB-AE0F-83B478D991B3}" presName="vert2" presStyleCnt="0"/>
      <dgm:spPr/>
    </dgm:pt>
    <dgm:pt modelId="{F38FAFE7-D229-4B37-8C4B-3AAEA326290B}" type="pres">
      <dgm:prSet presAssocID="{614799F9-F6F4-4DAB-AE0F-83B478D991B3}" presName="thinLine2b" presStyleLbl="callout" presStyleIdx="3" presStyleCnt="9"/>
      <dgm:spPr/>
    </dgm:pt>
    <dgm:pt modelId="{E933D958-E8B2-41F8-93FA-D82B11751D38}" type="pres">
      <dgm:prSet presAssocID="{614799F9-F6F4-4DAB-AE0F-83B478D991B3}" presName="vertSpace2b" presStyleCnt="0"/>
      <dgm:spPr/>
    </dgm:pt>
    <dgm:pt modelId="{3FF25459-10B0-4641-AEC1-DF406BE2F8BE}" type="pres">
      <dgm:prSet presAssocID="{48F89A30-379F-4BE7-B358-767B7616D538}" presName="horz2" presStyleCnt="0"/>
      <dgm:spPr/>
    </dgm:pt>
    <dgm:pt modelId="{DCD77B70-47E6-43D9-94EB-C6BEA87C8C1C}" type="pres">
      <dgm:prSet presAssocID="{48F89A30-379F-4BE7-B358-767B7616D538}" presName="horzSpace2" presStyleCnt="0"/>
      <dgm:spPr/>
    </dgm:pt>
    <dgm:pt modelId="{A9E36113-2C6D-43D1-816F-B62A380BFC55}" type="pres">
      <dgm:prSet presAssocID="{48F89A30-379F-4BE7-B358-767B7616D538}" presName="tx2" presStyleLbl="revTx" presStyleIdx="5" presStyleCnt="10"/>
      <dgm:spPr/>
      <dgm:t>
        <a:bodyPr/>
        <a:lstStyle/>
        <a:p>
          <a:endParaRPr lang="zh-CN" altLang="en-US"/>
        </a:p>
      </dgm:t>
    </dgm:pt>
    <dgm:pt modelId="{C2FF7368-0657-459E-B1DF-E7075D810B60}" type="pres">
      <dgm:prSet presAssocID="{48F89A30-379F-4BE7-B358-767B7616D538}" presName="vert2" presStyleCnt="0"/>
      <dgm:spPr/>
    </dgm:pt>
    <dgm:pt modelId="{F9408BE0-0E52-4B24-B66C-1746070DA31B}" type="pres">
      <dgm:prSet presAssocID="{48F89A30-379F-4BE7-B358-767B7616D538}" presName="thinLine2b" presStyleLbl="callout" presStyleIdx="4" presStyleCnt="9"/>
      <dgm:spPr/>
    </dgm:pt>
    <dgm:pt modelId="{A015F1E8-326A-4C16-A094-707A5415D8A8}" type="pres">
      <dgm:prSet presAssocID="{48F89A30-379F-4BE7-B358-767B7616D538}" presName="vertSpace2b" presStyleCnt="0"/>
      <dgm:spPr/>
    </dgm:pt>
    <dgm:pt modelId="{E3E8B5E3-836A-409A-A831-42FE02882BE6}" type="pres">
      <dgm:prSet presAssocID="{49C98355-73BA-44B8-9D26-5CACFA9C7F06}" presName="horz2" presStyleCnt="0"/>
      <dgm:spPr/>
    </dgm:pt>
    <dgm:pt modelId="{7D88A2BA-781F-48BF-A95D-8C6B1D3963CA}" type="pres">
      <dgm:prSet presAssocID="{49C98355-73BA-44B8-9D26-5CACFA9C7F06}" presName="horzSpace2" presStyleCnt="0"/>
      <dgm:spPr/>
    </dgm:pt>
    <dgm:pt modelId="{187853C1-F78D-43D5-BFFA-2D9F41C2E2B8}" type="pres">
      <dgm:prSet presAssocID="{49C98355-73BA-44B8-9D26-5CACFA9C7F06}" presName="tx2" presStyleLbl="revTx" presStyleIdx="6" presStyleCnt="10"/>
      <dgm:spPr/>
      <dgm:t>
        <a:bodyPr/>
        <a:lstStyle/>
        <a:p>
          <a:endParaRPr lang="zh-CN" altLang="en-US"/>
        </a:p>
      </dgm:t>
    </dgm:pt>
    <dgm:pt modelId="{700D3C19-8313-4584-A7C0-F8C8A258A914}" type="pres">
      <dgm:prSet presAssocID="{49C98355-73BA-44B8-9D26-5CACFA9C7F06}" presName="vert2" presStyleCnt="0"/>
      <dgm:spPr/>
    </dgm:pt>
    <dgm:pt modelId="{86E615A2-07C1-4A34-ACE4-AF50A85C6D5C}" type="pres">
      <dgm:prSet presAssocID="{49C98355-73BA-44B8-9D26-5CACFA9C7F06}" presName="thinLine2b" presStyleLbl="callout" presStyleIdx="5" presStyleCnt="9"/>
      <dgm:spPr/>
    </dgm:pt>
    <dgm:pt modelId="{0D3DD50E-341A-4F20-85A7-A896D741A9D1}" type="pres">
      <dgm:prSet presAssocID="{49C98355-73BA-44B8-9D26-5CACFA9C7F06}" presName="vertSpace2b" presStyleCnt="0"/>
      <dgm:spPr/>
    </dgm:pt>
    <dgm:pt modelId="{79F0B097-EB63-4267-8EA6-FEEC171992A2}" type="pres">
      <dgm:prSet presAssocID="{96CD2874-122B-4461-B2CB-5261AD53FD27}" presName="horz2" presStyleCnt="0"/>
      <dgm:spPr/>
    </dgm:pt>
    <dgm:pt modelId="{F91C970B-6A2B-47AD-BC8E-5786852B7A42}" type="pres">
      <dgm:prSet presAssocID="{96CD2874-122B-4461-B2CB-5261AD53FD27}" presName="horzSpace2" presStyleCnt="0"/>
      <dgm:spPr/>
    </dgm:pt>
    <dgm:pt modelId="{E09544E2-5053-4DFB-AE0C-4B4CC75C067B}" type="pres">
      <dgm:prSet presAssocID="{96CD2874-122B-4461-B2CB-5261AD53FD27}" presName="tx2" presStyleLbl="revTx" presStyleIdx="7" presStyleCnt="10"/>
      <dgm:spPr/>
      <dgm:t>
        <a:bodyPr/>
        <a:lstStyle/>
        <a:p>
          <a:endParaRPr lang="zh-CN" altLang="en-US"/>
        </a:p>
      </dgm:t>
    </dgm:pt>
    <dgm:pt modelId="{6F889ED7-478F-4D3A-A0B9-ED8C116C5CC8}" type="pres">
      <dgm:prSet presAssocID="{96CD2874-122B-4461-B2CB-5261AD53FD27}" presName="vert2" presStyleCnt="0"/>
      <dgm:spPr/>
    </dgm:pt>
    <dgm:pt modelId="{D6F1A230-79CB-4974-A60D-BD093140008C}" type="pres">
      <dgm:prSet presAssocID="{96CD2874-122B-4461-B2CB-5261AD53FD27}" presName="thinLine2b" presStyleLbl="callout" presStyleIdx="6" presStyleCnt="9"/>
      <dgm:spPr/>
    </dgm:pt>
    <dgm:pt modelId="{E1862C6A-BB0A-4DEA-AC60-6A01BF070247}" type="pres">
      <dgm:prSet presAssocID="{96CD2874-122B-4461-B2CB-5261AD53FD27}" presName="vertSpace2b" presStyleCnt="0"/>
      <dgm:spPr/>
    </dgm:pt>
    <dgm:pt modelId="{2801C935-2021-411F-B232-6B816357AF7C}" type="pres">
      <dgm:prSet presAssocID="{7F8C4466-D4AA-4232-BA15-F727A6B9053D}" presName="horz2" presStyleCnt="0"/>
      <dgm:spPr/>
    </dgm:pt>
    <dgm:pt modelId="{4FB0BBCB-4E70-4455-9DD6-7622DCB98084}" type="pres">
      <dgm:prSet presAssocID="{7F8C4466-D4AA-4232-BA15-F727A6B9053D}" presName="horzSpace2" presStyleCnt="0"/>
      <dgm:spPr/>
    </dgm:pt>
    <dgm:pt modelId="{25DF2953-DD5B-4C79-915A-2FF356FD4C98}" type="pres">
      <dgm:prSet presAssocID="{7F8C4466-D4AA-4232-BA15-F727A6B9053D}" presName="tx2" presStyleLbl="revTx" presStyleIdx="8" presStyleCnt="10"/>
      <dgm:spPr/>
      <dgm:t>
        <a:bodyPr/>
        <a:lstStyle/>
        <a:p>
          <a:endParaRPr lang="zh-CN" altLang="en-US"/>
        </a:p>
      </dgm:t>
    </dgm:pt>
    <dgm:pt modelId="{0FB0CF79-D675-4DF3-8B0B-A25EA9E2FE1B}" type="pres">
      <dgm:prSet presAssocID="{7F8C4466-D4AA-4232-BA15-F727A6B9053D}" presName="vert2" presStyleCnt="0"/>
      <dgm:spPr/>
    </dgm:pt>
    <dgm:pt modelId="{C0706328-EB13-4FB8-BC88-1B898A07BB28}" type="pres">
      <dgm:prSet presAssocID="{7F8C4466-D4AA-4232-BA15-F727A6B9053D}" presName="thinLine2b" presStyleLbl="callout" presStyleIdx="7" presStyleCnt="9"/>
      <dgm:spPr/>
    </dgm:pt>
    <dgm:pt modelId="{5987A433-94E2-42FE-92F9-3810E310F5BC}" type="pres">
      <dgm:prSet presAssocID="{7F8C4466-D4AA-4232-BA15-F727A6B9053D}" presName="vertSpace2b" presStyleCnt="0"/>
      <dgm:spPr/>
    </dgm:pt>
    <dgm:pt modelId="{2B5B287E-1D38-4357-9FA9-39C70D5706D3}" type="pres">
      <dgm:prSet presAssocID="{615B85AD-1F06-4089-BAB8-AED46005CEB5}" presName="horz2" presStyleCnt="0"/>
      <dgm:spPr/>
    </dgm:pt>
    <dgm:pt modelId="{71AB0DC7-F2AE-4D3A-AE46-3C6871719D95}" type="pres">
      <dgm:prSet presAssocID="{615B85AD-1F06-4089-BAB8-AED46005CEB5}" presName="horzSpace2" presStyleCnt="0"/>
      <dgm:spPr/>
    </dgm:pt>
    <dgm:pt modelId="{51BB87D6-9158-4939-9533-BB4D6980A5E1}" type="pres">
      <dgm:prSet presAssocID="{615B85AD-1F06-4089-BAB8-AED46005CEB5}" presName="tx2" presStyleLbl="revTx" presStyleIdx="9" presStyleCnt="10"/>
      <dgm:spPr/>
      <dgm:t>
        <a:bodyPr/>
        <a:lstStyle/>
        <a:p>
          <a:endParaRPr lang="zh-CN" altLang="en-US"/>
        </a:p>
      </dgm:t>
    </dgm:pt>
    <dgm:pt modelId="{A5A015B9-1CDF-4020-AE10-F26E18023D68}" type="pres">
      <dgm:prSet presAssocID="{615B85AD-1F06-4089-BAB8-AED46005CEB5}" presName="vert2" presStyleCnt="0"/>
      <dgm:spPr/>
    </dgm:pt>
    <dgm:pt modelId="{CFEA689F-C4B1-42AE-9BBB-5CD58649302A}" type="pres">
      <dgm:prSet presAssocID="{615B85AD-1F06-4089-BAB8-AED46005CEB5}" presName="thinLine2b" presStyleLbl="callout" presStyleIdx="8" presStyleCnt="9"/>
      <dgm:spPr/>
    </dgm:pt>
    <dgm:pt modelId="{6183E551-0520-4D97-9304-393B49DF3086}" type="pres">
      <dgm:prSet presAssocID="{615B85AD-1F06-4089-BAB8-AED46005CEB5}" presName="vertSpace2b" presStyleCnt="0"/>
      <dgm:spPr/>
    </dgm:pt>
  </dgm:ptLst>
  <dgm:cxnLst>
    <dgm:cxn modelId="{DC622605-1E9D-48D2-A3F3-A8493EC6D261}" type="presOf" srcId="{7F8C4466-D4AA-4232-BA15-F727A6B9053D}" destId="{25DF2953-DD5B-4C79-915A-2FF356FD4C98}" srcOrd="0" destOrd="0" presId="urn:microsoft.com/office/officeart/2008/layout/LinedList"/>
    <dgm:cxn modelId="{5F9CF736-91C0-4E1E-9EEE-455BD1B51B10}" srcId="{DD9D2CEE-37FF-4B32-A869-21FE19B8EF51}" destId="{15B75B92-5BD1-4A60-B3F9-A412CA9E99B3}" srcOrd="0" destOrd="0" parTransId="{18A536D3-B884-4A3C-A943-594A418406D8}" sibTransId="{DBB665E8-C0E5-4471-8D27-003CF82D5881}"/>
    <dgm:cxn modelId="{43347B40-16A6-4588-A7AC-A79BF4DCE9F2}" srcId="{15B75B92-5BD1-4A60-B3F9-A412CA9E99B3}" destId="{48F89A30-379F-4BE7-B358-767B7616D538}" srcOrd="4" destOrd="0" parTransId="{F8DA8CCD-D05B-441E-B40B-AB7C8AFCE087}" sibTransId="{DDF1594D-8A9E-472C-8E33-6FEEBEE534AA}"/>
    <dgm:cxn modelId="{47005D75-82C0-4B75-9612-2955D9BEF6DD}" srcId="{15B75B92-5BD1-4A60-B3F9-A412CA9E99B3}" destId="{2C1158FC-3109-4C5D-BBDD-1B211AA49D73}" srcOrd="1" destOrd="0" parTransId="{643490AF-57CF-40D8-B5F4-25DE8386740F}" sibTransId="{DEB75D5E-AAFD-4C9A-8EF7-994CF58A58D5}"/>
    <dgm:cxn modelId="{43D6426D-45BD-4390-85E5-F16701FC39A1}" srcId="{15B75B92-5BD1-4A60-B3F9-A412CA9E99B3}" destId="{614799F9-F6F4-4DAB-AE0F-83B478D991B3}" srcOrd="3" destOrd="0" parTransId="{39BC51E5-E00F-4625-886F-7D270E2BED09}" sibTransId="{EF1C81A0-9569-4929-B551-D0DA29827D83}"/>
    <dgm:cxn modelId="{19CE0251-0C96-4A1A-A99F-6E9CDA2D6087}" type="presOf" srcId="{DD9D2CEE-37FF-4B32-A869-21FE19B8EF51}" destId="{DBE9A0E0-EC81-4194-940B-6F5453326585}" srcOrd="0" destOrd="0" presId="urn:microsoft.com/office/officeart/2008/layout/LinedList"/>
    <dgm:cxn modelId="{390BEEF0-879D-4904-9039-12E0D53C8CB9}" type="presOf" srcId="{8EE83500-8796-4A8E-B50D-399E35F41373}" destId="{71B0DE59-504A-4F00-94F0-ED168CE911EB}" srcOrd="0" destOrd="0" presId="urn:microsoft.com/office/officeart/2008/layout/LinedList"/>
    <dgm:cxn modelId="{73918027-9B06-4F45-93A8-C9A34FCA4458}" srcId="{15B75B92-5BD1-4A60-B3F9-A412CA9E99B3}" destId="{49C98355-73BA-44B8-9D26-5CACFA9C7F06}" srcOrd="5" destOrd="0" parTransId="{92E04268-1E33-40BD-AC89-24AD9140C5AD}" sibTransId="{764ED8EC-D37F-4AC2-90BE-0C07B49BF73E}"/>
    <dgm:cxn modelId="{703E1E8F-7EDB-4B05-B01D-539360274767}" type="presOf" srcId="{615B85AD-1F06-4089-BAB8-AED46005CEB5}" destId="{51BB87D6-9158-4939-9533-BB4D6980A5E1}" srcOrd="0" destOrd="0" presId="urn:microsoft.com/office/officeart/2008/layout/LinedList"/>
    <dgm:cxn modelId="{ABD98562-4ABA-4C54-82F6-19D62D9F5356}" type="presOf" srcId="{614799F9-F6F4-4DAB-AE0F-83B478D991B3}" destId="{2A647646-61AF-4C21-BA90-4706F2ABCDAB}" srcOrd="0" destOrd="0" presId="urn:microsoft.com/office/officeart/2008/layout/LinedList"/>
    <dgm:cxn modelId="{5CDBFEA2-803B-4297-BF1E-2F1CF1DF63A9}" type="presOf" srcId="{48F89A30-379F-4BE7-B358-767B7616D538}" destId="{A9E36113-2C6D-43D1-816F-B62A380BFC55}" srcOrd="0" destOrd="0" presId="urn:microsoft.com/office/officeart/2008/layout/LinedList"/>
    <dgm:cxn modelId="{61CE72EF-7E4C-4350-9D76-8F15A31CF5AD}" type="presOf" srcId="{49C98355-73BA-44B8-9D26-5CACFA9C7F06}" destId="{187853C1-F78D-43D5-BFFA-2D9F41C2E2B8}" srcOrd="0" destOrd="0" presId="urn:microsoft.com/office/officeart/2008/layout/LinedList"/>
    <dgm:cxn modelId="{336AD4B9-F082-4CAB-A9D7-CA33E952BE0D}" type="presOf" srcId="{68510974-23C1-4C18-B29E-3ACD23FD00E2}" destId="{6DC5172B-8A42-40DF-8DEE-3CAA36C5E07A}" srcOrd="0" destOrd="0" presId="urn:microsoft.com/office/officeart/2008/layout/LinedList"/>
    <dgm:cxn modelId="{8A8CCD57-B89E-4805-866C-80B376505FC1}" srcId="{15B75B92-5BD1-4A60-B3F9-A412CA9E99B3}" destId="{7F8C4466-D4AA-4232-BA15-F727A6B9053D}" srcOrd="7" destOrd="0" parTransId="{49BBE283-B3D4-40C9-B947-2199483316E2}" sibTransId="{417F6ED9-F097-41E9-87E6-62BAB4EA9382}"/>
    <dgm:cxn modelId="{767CFA9B-999F-4D69-8DAB-EA6A946A8DA7}" srcId="{15B75B92-5BD1-4A60-B3F9-A412CA9E99B3}" destId="{68510974-23C1-4C18-B29E-3ACD23FD00E2}" srcOrd="2" destOrd="0" parTransId="{07A78D8E-6B8F-409F-BD41-247316E966A7}" sibTransId="{F64DC179-E6E3-4526-A7E4-53B3353252D6}"/>
    <dgm:cxn modelId="{EED46860-2883-4107-96DD-5B30700CD290}" srcId="{15B75B92-5BD1-4A60-B3F9-A412CA9E99B3}" destId="{615B85AD-1F06-4089-BAB8-AED46005CEB5}" srcOrd="8" destOrd="0" parTransId="{1693D32D-D866-454F-BD13-4E160455663A}" sibTransId="{0AB7B31C-94B0-49DE-9F30-B5BCEE6333D3}"/>
    <dgm:cxn modelId="{45342CE2-40C7-4547-BB3F-8C27DC5C4FD2}" type="presOf" srcId="{15B75B92-5BD1-4A60-B3F9-A412CA9E99B3}" destId="{A9BE5AFC-EE35-4FFA-85D9-617146A54082}" srcOrd="0" destOrd="0" presId="urn:microsoft.com/office/officeart/2008/layout/LinedList"/>
    <dgm:cxn modelId="{22A25F3C-86AC-4DEC-B815-0B3430CB7E58}" type="presOf" srcId="{2C1158FC-3109-4C5D-BBDD-1B211AA49D73}" destId="{2C55A779-BA67-4A3F-9457-91366485A84E}" srcOrd="0" destOrd="0" presId="urn:microsoft.com/office/officeart/2008/layout/LinedList"/>
    <dgm:cxn modelId="{24F9F7A2-C1D0-4AEF-ACB8-01E65F80F3F4}" type="presOf" srcId="{96CD2874-122B-4461-B2CB-5261AD53FD27}" destId="{E09544E2-5053-4DFB-AE0C-4B4CC75C067B}" srcOrd="0" destOrd="0" presId="urn:microsoft.com/office/officeart/2008/layout/LinedList"/>
    <dgm:cxn modelId="{E8DF7E3C-F411-4D60-8655-0C4B01A4F591}" srcId="{15B75B92-5BD1-4A60-B3F9-A412CA9E99B3}" destId="{96CD2874-122B-4461-B2CB-5261AD53FD27}" srcOrd="6" destOrd="0" parTransId="{D5BABDEC-EA07-4A69-AF8C-E3CB46B29044}" sibTransId="{AA8FB61A-86C5-4C07-846B-81A08A539015}"/>
    <dgm:cxn modelId="{2D0E95A9-6C1C-43BF-A176-061CAB49F950}" srcId="{15B75B92-5BD1-4A60-B3F9-A412CA9E99B3}" destId="{8EE83500-8796-4A8E-B50D-399E35F41373}" srcOrd="0" destOrd="0" parTransId="{880FCB75-9364-4602-9087-2FA8B5223B9C}" sibTransId="{D4C7178E-3956-4B5E-9C08-5D9368FFE8AB}"/>
    <dgm:cxn modelId="{0BB939A7-C8FD-4761-8140-B3E4BD545A5C}" type="presParOf" srcId="{DBE9A0E0-EC81-4194-940B-6F5453326585}" destId="{511A8D5A-B11B-43F6-8B4D-A2C173077ABF}" srcOrd="0" destOrd="0" presId="urn:microsoft.com/office/officeart/2008/layout/LinedList"/>
    <dgm:cxn modelId="{FD13C55B-D201-4131-BA45-7080B35D6596}" type="presParOf" srcId="{DBE9A0E0-EC81-4194-940B-6F5453326585}" destId="{3C4C66B5-7EF8-4FA0-8BF2-F649CDB2C7E3}" srcOrd="1" destOrd="0" presId="urn:microsoft.com/office/officeart/2008/layout/LinedList"/>
    <dgm:cxn modelId="{84B624C6-5BE8-4F72-818F-42E16CD71255}" type="presParOf" srcId="{3C4C66B5-7EF8-4FA0-8BF2-F649CDB2C7E3}" destId="{A9BE5AFC-EE35-4FFA-85D9-617146A54082}" srcOrd="0" destOrd="0" presId="urn:microsoft.com/office/officeart/2008/layout/LinedList"/>
    <dgm:cxn modelId="{EA917FBD-447D-451B-869C-0CCDA0301AB2}" type="presParOf" srcId="{3C4C66B5-7EF8-4FA0-8BF2-F649CDB2C7E3}" destId="{64AFA18B-3227-4207-B3AC-B188D4462B93}" srcOrd="1" destOrd="0" presId="urn:microsoft.com/office/officeart/2008/layout/LinedList"/>
    <dgm:cxn modelId="{3C63E5CB-373D-477F-AB67-392CBDF24E37}" type="presParOf" srcId="{64AFA18B-3227-4207-B3AC-B188D4462B93}" destId="{6AB3AA4E-6A9E-4334-9CA0-78D4C31AD75B}" srcOrd="0" destOrd="0" presId="urn:microsoft.com/office/officeart/2008/layout/LinedList"/>
    <dgm:cxn modelId="{367B7421-96EA-4294-ACF3-2E898075274D}" type="presParOf" srcId="{64AFA18B-3227-4207-B3AC-B188D4462B93}" destId="{70EC1BE6-5F05-4E82-AB65-6AE1AD676E02}" srcOrd="1" destOrd="0" presId="urn:microsoft.com/office/officeart/2008/layout/LinedList"/>
    <dgm:cxn modelId="{AD6FA308-1F6F-4EF8-A0C0-7795419A8A37}" type="presParOf" srcId="{70EC1BE6-5F05-4E82-AB65-6AE1AD676E02}" destId="{5E0AB9B7-A112-489A-91A1-6B21170FD4DF}" srcOrd="0" destOrd="0" presId="urn:microsoft.com/office/officeart/2008/layout/LinedList"/>
    <dgm:cxn modelId="{3CC5021B-8696-4F28-BD71-9C8054E290CF}" type="presParOf" srcId="{70EC1BE6-5F05-4E82-AB65-6AE1AD676E02}" destId="{71B0DE59-504A-4F00-94F0-ED168CE911EB}" srcOrd="1" destOrd="0" presId="urn:microsoft.com/office/officeart/2008/layout/LinedList"/>
    <dgm:cxn modelId="{CDC99B8B-5E31-420E-84D0-3A1142CDE6EE}" type="presParOf" srcId="{70EC1BE6-5F05-4E82-AB65-6AE1AD676E02}" destId="{27E24258-7836-4842-B651-50113B7C0666}" srcOrd="2" destOrd="0" presId="urn:microsoft.com/office/officeart/2008/layout/LinedList"/>
    <dgm:cxn modelId="{4C7EA50E-6E4B-456C-810B-CB892A28744C}" type="presParOf" srcId="{64AFA18B-3227-4207-B3AC-B188D4462B93}" destId="{A883904E-3646-464B-9A6B-99714BA5DAAF}" srcOrd="2" destOrd="0" presId="urn:microsoft.com/office/officeart/2008/layout/LinedList"/>
    <dgm:cxn modelId="{8B4306B3-7BCA-4D4D-8460-45DA267026BF}" type="presParOf" srcId="{64AFA18B-3227-4207-B3AC-B188D4462B93}" destId="{D9D7E068-E927-47E1-AD24-43AEABB8DD4B}" srcOrd="3" destOrd="0" presId="urn:microsoft.com/office/officeart/2008/layout/LinedList"/>
    <dgm:cxn modelId="{60B95570-563E-408A-8C35-57E7C5DFF581}" type="presParOf" srcId="{64AFA18B-3227-4207-B3AC-B188D4462B93}" destId="{6A7C9B13-F760-4A08-BAF6-AFE1A786FF9E}" srcOrd="4" destOrd="0" presId="urn:microsoft.com/office/officeart/2008/layout/LinedList"/>
    <dgm:cxn modelId="{44A568F7-8C44-426C-9EC1-6864CB2CD904}" type="presParOf" srcId="{6A7C9B13-F760-4A08-BAF6-AFE1A786FF9E}" destId="{17D754D0-7518-4AE1-ADFA-9246783F4190}" srcOrd="0" destOrd="0" presId="urn:microsoft.com/office/officeart/2008/layout/LinedList"/>
    <dgm:cxn modelId="{BEF8D74E-EF63-40F7-B04D-E3F5AF4071E4}" type="presParOf" srcId="{6A7C9B13-F760-4A08-BAF6-AFE1A786FF9E}" destId="{2C55A779-BA67-4A3F-9457-91366485A84E}" srcOrd="1" destOrd="0" presId="urn:microsoft.com/office/officeart/2008/layout/LinedList"/>
    <dgm:cxn modelId="{AC90126A-49C1-4AA7-BCC4-E0596DF7CB95}" type="presParOf" srcId="{6A7C9B13-F760-4A08-BAF6-AFE1A786FF9E}" destId="{C02D0DC8-A941-498B-A05A-02B146EBCDD9}" srcOrd="2" destOrd="0" presId="urn:microsoft.com/office/officeart/2008/layout/LinedList"/>
    <dgm:cxn modelId="{32C2EEB9-4214-4729-8B33-B0DCF1FB4C78}" type="presParOf" srcId="{64AFA18B-3227-4207-B3AC-B188D4462B93}" destId="{76DFD4F8-50BB-422A-8F00-5BDD0581234B}" srcOrd="5" destOrd="0" presId="urn:microsoft.com/office/officeart/2008/layout/LinedList"/>
    <dgm:cxn modelId="{2E50729A-09DC-4AA3-B083-603B710324DA}" type="presParOf" srcId="{64AFA18B-3227-4207-B3AC-B188D4462B93}" destId="{CDD9FCE3-526E-424A-B768-268CCD5E003F}" srcOrd="6" destOrd="0" presId="urn:microsoft.com/office/officeart/2008/layout/LinedList"/>
    <dgm:cxn modelId="{F21569EC-F277-41E8-8149-222F7CE34DE6}" type="presParOf" srcId="{64AFA18B-3227-4207-B3AC-B188D4462B93}" destId="{1C7CA925-6FD1-4728-AB82-4ADFE18C19E0}" srcOrd="7" destOrd="0" presId="urn:microsoft.com/office/officeart/2008/layout/LinedList"/>
    <dgm:cxn modelId="{D818375F-83AF-4C53-A740-FDBAF8EB2A30}" type="presParOf" srcId="{1C7CA925-6FD1-4728-AB82-4ADFE18C19E0}" destId="{32670464-5A98-45BD-BA8C-B28FD50DA1EE}" srcOrd="0" destOrd="0" presId="urn:microsoft.com/office/officeart/2008/layout/LinedList"/>
    <dgm:cxn modelId="{BFE39C26-3C69-4E9E-A9DD-25C7297057F6}" type="presParOf" srcId="{1C7CA925-6FD1-4728-AB82-4ADFE18C19E0}" destId="{6DC5172B-8A42-40DF-8DEE-3CAA36C5E07A}" srcOrd="1" destOrd="0" presId="urn:microsoft.com/office/officeart/2008/layout/LinedList"/>
    <dgm:cxn modelId="{23B8EF04-96FE-4439-B248-4DD5DEA84B36}" type="presParOf" srcId="{1C7CA925-6FD1-4728-AB82-4ADFE18C19E0}" destId="{542466B8-5F99-4219-A0A8-E84E399BFB34}" srcOrd="2" destOrd="0" presId="urn:microsoft.com/office/officeart/2008/layout/LinedList"/>
    <dgm:cxn modelId="{EC7628FF-6E11-4980-A814-8275148CFF90}" type="presParOf" srcId="{64AFA18B-3227-4207-B3AC-B188D4462B93}" destId="{9F676EB2-D657-46A1-A0ED-134BC6377A23}" srcOrd="8" destOrd="0" presId="urn:microsoft.com/office/officeart/2008/layout/LinedList"/>
    <dgm:cxn modelId="{A9D98A97-8225-463B-A917-328428EF9179}" type="presParOf" srcId="{64AFA18B-3227-4207-B3AC-B188D4462B93}" destId="{5351BD2E-5224-4795-B086-0468555E8E3F}" srcOrd="9" destOrd="0" presId="urn:microsoft.com/office/officeart/2008/layout/LinedList"/>
    <dgm:cxn modelId="{BBDF7728-D549-4E1F-AE3E-1850B322D558}" type="presParOf" srcId="{64AFA18B-3227-4207-B3AC-B188D4462B93}" destId="{F452BE1B-0AEC-44A4-B0F1-C669BA5227A0}" srcOrd="10" destOrd="0" presId="urn:microsoft.com/office/officeart/2008/layout/LinedList"/>
    <dgm:cxn modelId="{210BEF67-940C-4269-AA4E-75B30EE9D8FA}" type="presParOf" srcId="{F452BE1B-0AEC-44A4-B0F1-C669BA5227A0}" destId="{3C64F73A-1441-4CD8-B684-ECA823315943}" srcOrd="0" destOrd="0" presId="urn:microsoft.com/office/officeart/2008/layout/LinedList"/>
    <dgm:cxn modelId="{809564CF-4DC8-4900-93BA-34321F78E958}" type="presParOf" srcId="{F452BE1B-0AEC-44A4-B0F1-C669BA5227A0}" destId="{2A647646-61AF-4C21-BA90-4706F2ABCDAB}" srcOrd="1" destOrd="0" presId="urn:microsoft.com/office/officeart/2008/layout/LinedList"/>
    <dgm:cxn modelId="{7BFADA7A-F430-497B-B241-4ED6577847C7}" type="presParOf" srcId="{F452BE1B-0AEC-44A4-B0F1-C669BA5227A0}" destId="{7AFF6835-F9BD-46B4-BDCF-C82ECC8EA5A1}" srcOrd="2" destOrd="0" presId="urn:microsoft.com/office/officeart/2008/layout/LinedList"/>
    <dgm:cxn modelId="{F3D0298E-7559-49D4-886F-25C8CDC075B4}" type="presParOf" srcId="{64AFA18B-3227-4207-B3AC-B188D4462B93}" destId="{F38FAFE7-D229-4B37-8C4B-3AAEA326290B}" srcOrd="11" destOrd="0" presId="urn:microsoft.com/office/officeart/2008/layout/LinedList"/>
    <dgm:cxn modelId="{27AC613E-5651-4058-A40C-F1CD40FC8FB5}" type="presParOf" srcId="{64AFA18B-3227-4207-B3AC-B188D4462B93}" destId="{E933D958-E8B2-41F8-93FA-D82B11751D38}" srcOrd="12" destOrd="0" presId="urn:microsoft.com/office/officeart/2008/layout/LinedList"/>
    <dgm:cxn modelId="{8721F197-E557-478F-8CB7-D063408AC5D0}" type="presParOf" srcId="{64AFA18B-3227-4207-B3AC-B188D4462B93}" destId="{3FF25459-10B0-4641-AEC1-DF406BE2F8BE}" srcOrd="13" destOrd="0" presId="urn:microsoft.com/office/officeart/2008/layout/LinedList"/>
    <dgm:cxn modelId="{8580026D-E3E3-4535-9A36-151983AF1646}" type="presParOf" srcId="{3FF25459-10B0-4641-AEC1-DF406BE2F8BE}" destId="{DCD77B70-47E6-43D9-94EB-C6BEA87C8C1C}" srcOrd="0" destOrd="0" presId="urn:microsoft.com/office/officeart/2008/layout/LinedList"/>
    <dgm:cxn modelId="{54A1A223-6737-4DC1-A1D5-B3D06646940C}" type="presParOf" srcId="{3FF25459-10B0-4641-AEC1-DF406BE2F8BE}" destId="{A9E36113-2C6D-43D1-816F-B62A380BFC55}" srcOrd="1" destOrd="0" presId="urn:microsoft.com/office/officeart/2008/layout/LinedList"/>
    <dgm:cxn modelId="{5025AE7D-863D-4B52-A478-C045C07CDE08}" type="presParOf" srcId="{3FF25459-10B0-4641-AEC1-DF406BE2F8BE}" destId="{C2FF7368-0657-459E-B1DF-E7075D810B60}" srcOrd="2" destOrd="0" presId="urn:microsoft.com/office/officeart/2008/layout/LinedList"/>
    <dgm:cxn modelId="{FB7F678A-8739-4594-B605-19795A773561}" type="presParOf" srcId="{64AFA18B-3227-4207-B3AC-B188D4462B93}" destId="{F9408BE0-0E52-4B24-B66C-1746070DA31B}" srcOrd="14" destOrd="0" presId="urn:microsoft.com/office/officeart/2008/layout/LinedList"/>
    <dgm:cxn modelId="{D46E9824-C859-41B0-AE23-0FD9CDAAAEDA}" type="presParOf" srcId="{64AFA18B-3227-4207-B3AC-B188D4462B93}" destId="{A015F1E8-326A-4C16-A094-707A5415D8A8}" srcOrd="15" destOrd="0" presId="urn:microsoft.com/office/officeart/2008/layout/LinedList"/>
    <dgm:cxn modelId="{5D5C56EC-0A9E-481F-B47A-32A1A8951C56}" type="presParOf" srcId="{64AFA18B-3227-4207-B3AC-B188D4462B93}" destId="{E3E8B5E3-836A-409A-A831-42FE02882BE6}" srcOrd="16" destOrd="0" presId="urn:microsoft.com/office/officeart/2008/layout/LinedList"/>
    <dgm:cxn modelId="{CCDCBCD0-611F-4E65-8713-6E9521CF31F0}" type="presParOf" srcId="{E3E8B5E3-836A-409A-A831-42FE02882BE6}" destId="{7D88A2BA-781F-48BF-A95D-8C6B1D3963CA}" srcOrd="0" destOrd="0" presId="urn:microsoft.com/office/officeart/2008/layout/LinedList"/>
    <dgm:cxn modelId="{501C1805-0806-4FD9-B2CB-23E63C0B1D87}" type="presParOf" srcId="{E3E8B5E3-836A-409A-A831-42FE02882BE6}" destId="{187853C1-F78D-43D5-BFFA-2D9F41C2E2B8}" srcOrd="1" destOrd="0" presId="urn:microsoft.com/office/officeart/2008/layout/LinedList"/>
    <dgm:cxn modelId="{8A3DDFE8-D7CC-411D-9821-8AD737220DD2}" type="presParOf" srcId="{E3E8B5E3-836A-409A-A831-42FE02882BE6}" destId="{700D3C19-8313-4584-A7C0-F8C8A258A914}" srcOrd="2" destOrd="0" presId="urn:microsoft.com/office/officeart/2008/layout/LinedList"/>
    <dgm:cxn modelId="{B49B7542-8018-48A5-B580-9DF63392F497}" type="presParOf" srcId="{64AFA18B-3227-4207-B3AC-B188D4462B93}" destId="{86E615A2-07C1-4A34-ACE4-AF50A85C6D5C}" srcOrd="17" destOrd="0" presId="urn:microsoft.com/office/officeart/2008/layout/LinedList"/>
    <dgm:cxn modelId="{61DA5F49-ACDD-4BB8-A24E-1F02F274146F}" type="presParOf" srcId="{64AFA18B-3227-4207-B3AC-B188D4462B93}" destId="{0D3DD50E-341A-4F20-85A7-A896D741A9D1}" srcOrd="18" destOrd="0" presId="urn:microsoft.com/office/officeart/2008/layout/LinedList"/>
    <dgm:cxn modelId="{CF8DBF25-E733-48C7-A673-AC9D3C116C73}" type="presParOf" srcId="{64AFA18B-3227-4207-B3AC-B188D4462B93}" destId="{79F0B097-EB63-4267-8EA6-FEEC171992A2}" srcOrd="19" destOrd="0" presId="urn:microsoft.com/office/officeart/2008/layout/LinedList"/>
    <dgm:cxn modelId="{71EAB9FD-1429-41A7-9E23-5FED15D6E00C}" type="presParOf" srcId="{79F0B097-EB63-4267-8EA6-FEEC171992A2}" destId="{F91C970B-6A2B-47AD-BC8E-5786852B7A42}" srcOrd="0" destOrd="0" presId="urn:microsoft.com/office/officeart/2008/layout/LinedList"/>
    <dgm:cxn modelId="{8AAE24C3-42E4-4D96-AE21-EE3E9BDFB44B}" type="presParOf" srcId="{79F0B097-EB63-4267-8EA6-FEEC171992A2}" destId="{E09544E2-5053-4DFB-AE0C-4B4CC75C067B}" srcOrd="1" destOrd="0" presId="urn:microsoft.com/office/officeart/2008/layout/LinedList"/>
    <dgm:cxn modelId="{A514B3D4-9455-4169-A8EC-EA45353BB8DF}" type="presParOf" srcId="{79F0B097-EB63-4267-8EA6-FEEC171992A2}" destId="{6F889ED7-478F-4D3A-A0B9-ED8C116C5CC8}" srcOrd="2" destOrd="0" presId="urn:microsoft.com/office/officeart/2008/layout/LinedList"/>
    <dgm:cxn modelId="{B8E80CB0-10F2-46F6-9147-24B9CB7CD127}" type="presParOf" srcId="{64AFA18B-3227-4207-B3AC-B188D4462B93}" destId="{D6F1A230-79CB-4974-A60D-BD093140008C}" srcOrd="20" destOrd="0" presId="urn:microsoft.com/office/officeart/2008/layout/LinedList"/>
    <dgm:cxn modelId="{C8CC0EE8-D52A-414B-BD95-D6D7D908A7D0}" type="presParOf" srcId="{64AFA18B-3227-4207-B3AC-B188D4462B93}" destId="{E1862C6A-BB0A-4DEA-AC60-6A01BF070247}" srcOrd="21" destOrd="0" presId="urn:microsoft.com/office/officeart/2008/layout/LinedList"/>
    <dgm:cxn modelId="{120BFF6E-E9AD-4256-BEBF-5C9C91C3EE12}" type="presParOf" srcId="{64AFA18B-3227-4207-B3AC-B188D4462B93}" destId="{2801C935-2021-411F-B232-6B816357AF7C}" srcOrd="22" destOrd="0" presId="urn:microsoft.com/office/officeart/2008/layout/LinedList"/>
    <dgm:cxn modelId="{91540684-655A-4724-A52E-95AC23DB16FD}" type="presParOf" srcId="{2801C935-2021-411F-B232-6B816357AF7C}" destId="{4FB0BBCB-4E70-4455-9DD6-7622DCB98084}" srcOrd="0" destOrd="0" presId="urn:microsoft.com/office/officeart/2008/layout/LinedList"/>
    <dgm:cxn modelId="{4317583F-5907-4435-BFED-A38A9C78BBE7}" type="presParOf" srcId="{2801C935-2021-411F-B232-6B816357AF7C}" destId="{25DF2953-DD5B-4C79-915A-2FF356FD4C98}" srcOrd="1" destOrd="0" presId="urn:microsoft.com/office/officeart/2008/layout/LinedList"/>
    <dgm:cxn modelId="{EC50692F-4ED9-4066-ADB7-1A7C4606A8FB}" type="presParOf" srcId="{2801C935-2021-411F-B232-6B816357AF7C}" destId="{0FB0CF79-D675-4DF3-8B0B-A25EA9E2FE1B}" srcOrd="2" destOrd="0" presId="urn:microsoft.com/office/officeart/2008/layout/LinedList"/>
    <dgm:cxn modelId="{3E930104-5F6A-4FDB-87F3-C9B4AD60C315}" type="presParOf" srcId="{64AFA18B-3227-4207-B3AC-B188D4462B93}" destId="{C0706328-EB13-4FB8-BC88-1B898A07BB28}" srcOrd="23" destOrd="0" presId="urn:microsoft.com/office/officeart/2008/layout/LinedList"/>
    <dgm:cxn modelId="{97F0AC80-733C-4C8E-9344-2C47928DACBF}" type="presParOf" srcId="{64AFA18B-3227-4207-B3AC-B188D4462B93}" destId="{5987A433-94E2-42FE-92F9-3810E310F5BC}" srcOrd="24" destOrd="0" presId="urn:microsoft.com/office/officeart/2008/layout/LinedList"/>
    <dgm:cxn modelId="{C25638C4-0A19-465B-A634-D5B9BC5E5F64}" type="presParOf" srcId="{64AFA18B-3227-4207-B3AC-B188D4462B93}" destId="{2B5B287E-1D38-4357-9FA9-39C70D5706D3}" srcOrd="25" destOrd="0" presId="urn:microsoft.com/office/officeart/2008/layout/LinedList"/>
    <dgm:cxn modelId="{51FDD5BC-BD66-41C3-94DC-5C157739B9D2}" type="presParOf" srcId="{2B5B287E-1D38-4357-9FA9-39C70D5706D3}" destId="{71AB0DC7-F2AE-4D3A-AE46-3C6871719D95}" srcOrd="0" destOrd="0" presId="urn:microsoft.com/office/officeart/2008/layout/LinedList"/>
    <dgm:cxn modelId="{A909C1F8-8BD1-4B58-A149-563BAA47F9C2}" type="presParOf" srcId="{2B5B287E-1D38-4357-9FA9-39C70D5706D3}" destId="{51BB87D6-9158-4939-9533-BB4D6980A5E1}" srcOrd="1" destOrd="0" presId="urn:microsoft.com/office/officeart/2008/layout/LinedList"/>
    <dgm:cxn modelId="{3E9DF7EB-E207-4B3C-B2CA-AD718F5CD8C9}" type="presParOf" srcId="{2B5B287E-1D38-4357-9FA9-39C70D5706D3}" destId="{A5A015B9-1CDF-4020-AE10-F26E18023D68}" srcOrd="2" destOrd="0" presId="urn:microsoft.com/office/officeart/2008/layout/LinedList"/>
    <dgm:cxn modelId="{2AD46608-7BB9-4DD7-93CE-52F5D489B0BA}" type="presParOf" srcId="{64AFA18B-3227-4207-B3AC-B188D4462B93}" destId="{CFEA689F-C4B1-42AE-9BBB-5CD58649302A}" srcOrd="26" destOrd="0" presId="urn:microsoft.com/office/officeart/2008/layout/LinedList"/>
    <dgm:cxn modelId="{A905C335-A6BD-4EAD-A52A-86B239B0B11C}" type="presParOf" srcId="{64AFA18B-3227-4207-B3AC-B188D4462B93}" destId="{6183E551-0520-4D97-9304-393B49DF3086}" srcOrd="27"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D9D2CEE-37FF-4B32-A869-21FE19B8EF51}"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zh-CN" altLang="en-US"/>
        </a:p>
      </dgm:t>
    </dgm:pt>
    <dgm:pt modelId="{8EE83500-8796-4A8E-B50D-399E35F41373}">
      <dgm:prSet phldrT="[文本]"/>
      <dgm:spPr/>
      <dgm:t>
        <a:bodyPr/>
        <a:lstStyle/>
        <a:p>
          <a:r>
            <a:rPr lang="zh-CN" altLang="en-US" dirty="0" smtClean="0"/>
            <a:t>绿色园区标准体系完善程度</a:t>
          </a:r>
          <a:endParaRPr lang="zh-CN" altLang="en-US" dirty="0"/>
        </a:p>
      </dgm:t>
    </dgm:pt>
    <dgm:pt modelId="{880FCB75-9364-4602-9087-2FA8B5223B9C}" type="parTrans" cxnId="{2D0E95A9-6C1C-43BF-A176-061CAB49F950}">
      <dgm:prSet/>
      <dgm:spPr/>
      <dgm:t>
        <a:bodyPr/>
        <a:lstStyle/>
        <a:p>
          <a:endParaRPr lang="zh-CN" altLang="en-US"/>
        </a:p>
      </dgm:t>
    </dgm:pt>
    <dgm:pt modelId="{D4C7178E-3956-4B5E-9C08-5D9368FFE8AB}" type="sibTrans" cxnId="{2D0E95A9-6C1C-43BF-A176-061CAB49F950}">
      <dgm:prSet/>
      <dgm:spPr/>
      <dgm:t>
        <a:bodyPr/>
        <a:lstStyle/>
        <a:p>
          <a:endParaRPr lang="zh-CN" altLang="en-US"/>
        </a:p>
      </dgm:t>
    </dgm:pt>
    <dgm:pt modelId="{2C1158FC-3109-4C5D-BBDD-1B211AA49D73}">
      <dgm:prSet phldrT="[文本]"/>
      <dgm:spPr/>
      <dgm:t>
        <a:bodyPr/>
        <a:lstStyle/>
        <a:p>
          <a:r>
            <a:rPr lang="zh-CN" altLang="en-US" dirty="0" smtClean="0"/>
            <a:t>编制绿色园区发展规划</a:t>
          </a:r>
          <a:endParaRPr lang="zh-CN" altLang="en-US" dirty="0"/>
        </a:p>
      </dgm:t>
    </dgm:pt>
    <dgm:pt modelId="{643490AF-57CF-40D8-B5F4-25DE8386740F}" type="parTrans" cxnId="{47005D75-82C0-4B75-9612-2955D9BEF6DD}">
      <dgm:prSet/>
      <dgm:spPr/>
      <dgm:t>
        <a:bodyPr/>
        <a:lstStyle/>
        <a:p>
          <a:endParaRPr lang="zh-CN" altLang="en-US"/>
        </a:p>
      </dgm:t>
    </dgm:pt>
    <dgm:pt modelId="{DEB75D5E-AAFD-4C9A-8EF7-994CF58A58D5}" type="sibTrans" cxnId="{47005D75-82C0-4B75-9612-2955D9BEF6DD}">
      <dgm:prSet/>
      <dgm:spPr/>
      <dgm:t>
        <a:bodyPr/>
        <a:lstStyle/>
        <a:p>
          <a:endParaRPr lang="zh-CN" altLang="en-US"/>
        </a:p>
      </dgm:t>
    </dgm:pt>
    <dgm:pt modelId="{68510974-23C1-4C18-B29E-3ACD23FD00E2}">
      <dgm:prSet phldrT="[文本]"/>
      <dgm:spPr/>
      <dgm:t>
        <a:bodyPr/>
        <a:lstStyle/>
        <a:p>
          <a:r>
            <a:rPr lang="zh-CN" altLang="en-US" dirty="0" smtClean="0"/>
            <a:t>绿色园区信息平台完善程度</a:t>
          </a:r>
          <a:endParaRPr lang="zh-CN" altLang="en-US" dirty="0"/>
        </a:p>
      </dgm:t>
    </dgm:pt>
    <dgm:pt modelId="{07A78D8E-6B8F-409F-BD41-247316E966A7}" type="parTrans" cxnId="{767CFA9B-999F-4D69-8DAB-EA6A946A8DA7}">
      <dgm:prSet/>
      <dgm:spPr/>
      <dgm:t>
        <a:bodyPr/>
        <a:lstStyle/>
        <a:p>
          <a:endParaRPr lang="zh-CN" altLang="en-US"/>
        </a:p>
      </dgm:t>
    </dgm:pt>
    <dgm:pt modelId="{F64DC179-E6E3-4526-A7E4-53B3353252D6}" type="sibTrans" cxnId="{767CFA9B-999F-4D69-8DAB-EA6A946A8DA7}">
      <dgm:prSet/>
      <dgm:spPr/>
      <dgm:t>
        <a:bodyPr/>
        <a:lstStyle/>
        <a:p>
          <a:endParaRPr lang="zh-CN" altLang="en-US"/>
        </a:p>
      </dgm:t>
    </dgm:pt>
    <dgm:pt modelId="{15B75B92-5BD1-4A60-B3F9-A412CA9E99B3}">
      <dgm:prSet phldrT="[文本]"/>
      <dgm:spPr/>
      <dgm:t>
        <a:bodyPr vert="vert"/>
        <a:lstStyle/>
        <a:p>
          <a:r>
            <a:rPr lang="zh-CN" altLang="en-US" dirty="0" smtClean="0"/>
            <a:t>运行管理绿色化指标</a:t>
          </a:r>
          <a:endParaRPr lang="zh-CN" altLang="en-US" dirty="0"/>
        </a:p>
      </dgm:t>
    </dgm:pt>
    <dgm:pt modelId="{18A536D3-B884-4A3C-A943-594A418406D8}" type="parTrans" cxnId="{5F9CF736-91C0-4E1E-9EEE-455BD1B51B10}">
      <dgm:prSet/>
      <dgm:spPr/>
      <dgm:t>
        <a:bodyPr/>
        <a:lstStyle/>
        <a:p>
          <a:endParaRPr lang="zh-CN" altLang="en-US"/>
        </a:p>
      </dgm:t>
    </dgm:pt>
    <dgm:pt modelId="{DBB665E8-C0E5-4471-8D27-003CF82D5881}" type="sibTrans" cxnId="{5F9CF736-91C0-4E1E-9EEE-455BD1B51B10}">
      <dgm:prSet/>
      <dgm:spPr/>
      <dgm:t>
        <a:bodyPr/>
        <a:lstStyle/>
        <a:p>
          <a:endParaRPr lang="zh-CN" altLang="en-US"/>
        </a:p>
      </dgm:t>
    </dgm:pt>
    <dgm:pt modelId="{EFC5E74B-7C0E-46D8-AA9E-10D900F39107}" type="pres">
      <dgm:prSet presAssocID="{DD9D2CEE-37FF-4B32-A869-21FE19B8EF51}" presName="Name0" presStyleCnt="0">
        <dgm:presLayoutVars>
          <dgm:chPref val="1"/>
          <dgm:dir/>
          <dgm:animOne val="branch"/>
          <dgm:animLvl val="lvl"/>
          <dgm:resizeHandles val="exact"/>
        </dgm:presLayoutVars>
      </dgm:prSet>
      <dgm:spPr/>
      <dgm:t>
        <a:bodyPr/>
        <a:lstStyle/>
        <a:p>
          <a:endParaRPr lang="zh-CN" altLang="en-US"/>
        </a:p>
      </dgm:t>
    </dgm:pt>
    <dgm:pt modelId="{19F3E899-D9CA-4827-A57C-4AAA27B333DE}" type="pres">
      <dgm:prSet presAssocID="{15B75B92-5BD1-4A60-B3F9-A412CA9E99B3}" presName="root1" presStyleCnt="0"/>
      <dgm:spPr/>
    </dgm:pt>
    <dgm:pt modelId="{4FD175B9-0725-4751-93C7-060C7A132C28}" type="pres">
      <dgm:prSet presAssocID="{15B75B92-5BD1-4A60-B3F9-A412CA9E99B3}" presName="LevelOneTextNode" presStyleLbl="node0" presStyleIdx="0" presStyleCnt="1">
        <dgm:presLayoutVars>
          <dgm:chPref val="3"/>
        </dgm:presLayoutVars>
      </dgm:prSet>
      <dgm:spPr/>
      <dgm:t>
        <a:bodyPr/>
        <a:lstStyle/>
        <a:p>
          <a:endParaRPr lang="zh-CN" altLang="en-US"/>
        </a:p>
      </dgm:t>
    </dgm:pt>
    <dgm:pt modelId="{C0BF375C-B30E-4864-B883-2765105E6A88}" type="pres">
      <dgm:prSet presAssocID="{15B75B92-5BD1-4A60-B3F9-A412CA9E99B3}" presName="level2hierChild" presStyleCnt="0"/>
      <dgm:spPr/>
    </dgm:pt>
    <dgm:pt modelId="{F1061868-4008-403B-9A88-B5A9801196CC}" type="pres">
      <dgm:prSet presAssocID="{880FCB75-9364-4602-9087-2FA8B5223B9C}" presName="conn2-1" presStyleLbl="parChTrans1D2" presStyleIdx="0" presStyleCnt="3"/>
      <dgm:spPr/>
      <dgm:t>
        <a:bodyPr/>
        <a:lstStyle/>
        <a:p>
          <a:endParaRPr lang="zh-CN" altLang="en-US"/>
        </a:p>
      </dgm:t>
    </dgm:pt>
    <dgm:pt modelId="{4CEC48E2-1CAC-4B61-B109-126B6EFA78EB}" type="pres">
      <dgm:prSet presAssocID="{880FCB75-9364-4602-9087-2FA8B5223B9C}" presName="connTx" presStyleLbl="parChTrans1D2" presStyleIdx="0" presStyleCnt="3"/>
      <dgm:spPr/>
      <dgm:t>
        <a:bodyPr/>
        <a:lstStyle/>
        <a:p>
          <a:endParaRPr lang="zh-CN" altLang="en-US"/>
        </a:p>
      </dgm:t>
    </dgm:pt>
    <dgm:pt modelId="{6EA44B1E-3C59-4299-BD53-AF46D1D2ABEF}" type="pres">
      <dgm:prSet presAssocID="{8EE83500-8796-4A8E-B50D-399E35F41373}" presName="root2" presStyleCnt="0"/>
      <dgm:spPr/>
    </dgm:pt>
    <dgm:pt modelId="{E211E2EF-6EC7-41DE-8E6C-0BD13A1BEFE3}" type="pres">
      <dgm:prSet presAssocID="{8EE83500-8796-4A8E-B50D-399E35F41373}" presName="LevelTwoTextNode" presStyleLbl="node2" presStyleIdx="0" presStyleCnt="3" custScaleX="181000">
        <dgm:presLayoutVars>
          <dgm:chPref val="3"/>
        </dgm:presLayoutVars>
      </dgm:prSet>
      <dgm:spPr/>
      <dgm:t>
        <a:bodyPr/>
        <a:lstStyle/>
        <a:p>
          <a:endParaRPr lang="zh-CN" altLang="en-US"/>
        </a:p>
      </dgm:t>
    </dgm:pt>
    <dgm:pt modelId="{9EF768D0-739B-43BB-91FA-2A6DC5299544}" type="pres">
      <dgm:prSet presAssocID="{8EE83500-8796-4A8E-B50D-399E35F41373}" presName="level3hierChild" presStyleCnt="0"/>
      <dgm:spPr/>
    </dgm:pt>
    <dgm:pt modelId="{D284C14D-7E23-4BD3-8969-FBABAB53DAC9}" type="pres">
      <dgm:prSet presAssocID="{643490AF-57CF-40D8-B5F4-25DE8386740F}" presName="conn2-1" presStyleLbl="parChTrans1D2" presStyleIdx="1" presStyleCnt="3"/>
      <dgm:spPr/>
      <dgm:t>
        <a:bodyPr/>
        <a:lstStyle/>
        <a:p>
          <a:endParaRPr lang="zh-CN" altLang="en-US"/>
        </a:p>
      </dgm:t>
    </dgm:pt>
    <dgm:pt modelId="{7DA567F7-EF04-4EF8-8D65-DEAC5581053E}" type="pres">
      <dgm:prSet presAssocID="{643490AF-57CF-40D8-B5F4-25DE8386740F}" presName="connTx" presStyleLbl="parChTrans1D2" presStyleIdx="1" presStyleCnt="3"/>
      <dgm:spPr/>
      <dgm:t>
        <a:bodyPr/>
        <a:lstStyle/>
        <a:p>
          <a:endParaRPr lang="zh-CN" altLang="en-US"/>
        </a:p>
      </dgm:t>
    </dgm:pt>
    <dgm:pt modelId="{370E9425-34AD-4349-BACC-112E28D02A0E}" type="pres">
      <dgm:prSet presAssocID="{2C1158FC-3109-4C5D-BBDD-1B211AA49D73}" presName="root2" presStyleCnt="0"/>
      <dgm:spPr/>
    </dgm:pt>
    <dgm:pt modelId="{62C558A6-BFCC-4DF0-84D5-4D582835F4EA}" type="pres">
      <dgm:prSet presAssocID="{2C1158FC-3109-4C5D-BBDD-1B211AA49D73}" presName="LevelTwoTextNode" presStyleLbl="node2" presStyleIdx="1" presStyleCnt="3" custScaleX="181000">
        <dgm:presLayoutVars>
          <dgm:chPref val="3"/>
        </dgm:presLayoutVars>
      </dgm:prSet>
      <dgm:spPr/>
      <dgm:t>
        <a:bodyPr/>
        <a:lstStyle/>
        <a:p>
          <a:endParaRPr lang="zh-CN" altLang="en-US"/>
        </a:p>
      </dgm:t>
    </dgm:pt>
    <dgm:pt modelId="{CE1336D2-CB76-46C9-AB19-0C9675A5D7CF}" type="pres">
      <dgm:prSet presAssocID="{2C1158FC-3109-4C5D-BBDD-1B211AA49D73}" presName="level3hierChild" presStyleCnt="0"/>
      <dgm:spPr/>
    </dgm:pt>
    <dgm:pt modelId="{E65F4BA8-5C91-49EC-91B8-E6F79C859BE5}" type="pres">
      <dgm:prSet presAssocID="{07A78D8E-6B8F-409F-BD41-247316E966A7}" presName="conn2-1" presStyleLbl="parChTrans1D2" presStyleIdx="2" presStyleCnt="3"/>
      <dgm:spPr/>
      <dgm:t>
        <a:bodyPr/>
        <a:lstStyle/>
        <a:p>
          <a:endParaRPr lang="zh-CN" altLang="en-US"/>
        </a:p>
      </dgm:t>
    </dgm:pt>
    <dgm:pt modelId="{934963F5-EF8D-48CE-80EE-2147D4B87B1B}" type="pres">
      <dgm:prSet presAssocID="{07A78D8E-6B8F-409F-BD41-247316E966A7}" presName="connTx" presStyleLbl="parChTrans1D2" presStyleIdx="2" presStyleCnt="3"/>
      <dgm:spPr/>
      <dgm:t>
        <a:bodyPr/>
        <a:lstStyle/>
        <a:p>
          <a:endParaRPr lang="zh-CN" altLang="en-US"/>
        </a:p>
      </dgm:t>
    </dgm:pt>
    <dgm:pt modelId="{8BAB84FB-A173-4145-A8A6-68CD77535E31}" type="pres">
      <dgm:prSet presAssocID="{68510974-23C1-4C18-B29E-3ACD23FD00E2}" presName="root2" presStyleCnt="0"/>
      <dgm:spPr/>
    </dgm:pt>
    <dgm:pt modelId="{04441631-8D48-4879-955D-7B43B9BD72C1}" type="pres">
      <dgm:prSet presAssocID="{68510974-23C1-4C18-B29E-3ACD23FD00E2}" presName="LevelTwoTextNode" presStyleLbl="node2" presStyleIdx="2" presStyleCnt="3" custScaleX="181000">
        <dgm:presLayoutVars>
          <dgm:chPref val="3"/>
        </dgm:presLayoutVars>
      </dgm:prSet>
      <dgm:spPr/>
      <dgm:t>
        <a:bodyPr/>
        <a:lstStyle/>
        <a:p>
          <a:endParaRPr lang="zh-CN" altLang="en-US"/>
        </a:p>
      </dgm:t>
    </dgm:pt>
    <dgm:pt modelId="{8E29E9E8-1B26-4ABA-BD47-EDC484323FDF}" type="pres">
      <dgm:prSet presAssocID="{68510974-23C1-4C18-B29E-3ACD23FD00E2}" presName="level3hierChild" presStyleCnt="0"/>
      <dgm:spPr/>
    </dgm:pt>
  </dgm:ptLst>
  <dgm:cxnLst>
    <dgm:cxn modelId="{0487744E-1B3B-48A2-BE7C-FCDA802DAB0E}" type="presOf" srcId="{DD9D2CEE-37FF-4B32-A869-21FE19B8EF51}" destId="{EFC5E74B-7C0E-46D8-AA9E-10D900F39107}" srcOrd="0" destOrd="0" presId="urn:microsoft.com/office/officeart/2008/layout/HorizontalMultiLevelHierarchy"/>
    <dgm:cxn modelId="{5F9CF736-91C0-4E1E-9EEE-455BD1B51B10}" srcId="{DD9D2CEE-37FF-4B32-A869-21FE19B8EF51}" destId="{15B75B92-5BD1-4A60-B3F9-A412CA9E99B3}" srcOrd="0" destOrd="0" parTransId="{18A536D3-B884-4A3C-A943-594A418406D8}" sibTransId="{DBB665E8-C0E5-4471-8D27-003CF82D5881}"/>
    <dgm:cxn modelId="{2D0E95A9-6C1C-43BF-A176-061CAB49F950}" srcId="{15B75B92-5BD1-4A60-B3F9-A412CA9E99B3}" destId="{8EE83500-8796-4A8E-B50D-399E35F41373}" srcOrd="0" destOrd="0" parTransId="{880FCB75-9364-4602-9087-2FA8B5223B9C}" sibTransId="{D4C7178E-3956-4B5E-9C08-5D9368FFE8AB}"/>
    <dgm:cxn modelId="{767CFA9B-999F-4D69-8DAB-EA6A946A8DA7}" srcId="{15B75B92-5BD1-4A60-B3F9-A412CA9E99B3}" destId="{68510974-23C1-4C18-B29E-3ACD23FD00E2}" srcOrd="2" destOrd="0" parTransId="{07A78D8E-6B8F-409F-BD41-247316E966A7}" sibTransId="{F64DC179-E6E3-4526-A7E4-53B3353252D6}"/>
    <dgm:cxn modelId="{47005D75-82C0-4B75-9612-2955D9BEF6DD}" srcId="{15B75B92-5BD1-4A60-B3F9-A412CA9E99B3}" destId="{2C1158FC-3109-4C5D-BBDD-1B211AA49D73}" srcOrd="1" destOrd="0" parTransId="{643490AF-57CF-40D8-B5F4-25DE8386740F}" sibTransId="{DEB75D5E-AAFD-4C9A-8EF7-994CF58A58D5}"/>
    <dgm:cxn modelId="{6F8BACAB-2735-4EC7-9AB2-FB5982A0E616}" type="presOf" srcId="{07A78D8E-6B8F-409F-BD41-247316E966A7}" destId="{E65F4BA8-5C91-49EC-91B8-E6F79C859BE5}" srcOrd="0" destOrd="0" presId="urn:microsoft.com/office/officeart/2008/layout/HorizontalMultiLevelHierarchy"/>
    <dgm:cxn modelId="{DEB76242-C869-4649-925E-A18093CDED29}" type="presOf" srcId="{8EE83500-8796-4A8E-B50D-399E35F41373}" destId="{E211E2EF-6EC7-41DE-8E6C-0BD13A1BEFE3}" srcOrd="0" destOrd="0" presId="urn:microsoft.com/office/officeart/2008/layout/HorizontalMultiLevelHierarchy"/>
    <dgm:cxn modelId="{D6C174A3-A2E9-4BB7-A5E7-A59CC496AC43}" type="presOf" srcId="{2C1158FC-3109-4C5D-BBDD-1B211AA49D73}" destId="{62C558A6-BFCC-4DF0-84D5-4D582835F4EA}" srcOrd="0" destOrd="0" presId="urn:microsoft.com/office/officeart/2008/layout/HorizontalMultiLevelHierarchy"/>
    <dgm:cxn modelId="{428D1DC8-0021-4038-B463-85ABEBA342D3}" type="presOf" srcId="{643490AF-57CF-40D8-B5F4-25DE8386740F}" destId="{D284C14D-7E23-4BD3-8969-FBABAB53DAC9}" srcOrd="0" destOrd="0" presId="urn:microsoft.com/office/officeart/2008/layout/HorizontalMultiLevelHierarchy"/>
    <dgm:cxn modelId="{079B0D45-BBE2-4A31-BF75-39117C811BAC}" type="presOf" srcId="{68510974-23C1-4C18-B29E-3ACD23FD00E2}" destId="{04441631-8D48-4879-955D-7B43B9BD72C1}" srcOrd="0" destOrd="0" presId="urn:microsoft.com/office/officeart/2008/layout/HorizontalMultiLevelHierarchy"/>
    <dgm:cxn modelId="{4E1110EF-7AA7-4990-95F7-9082E6FFCBF2}" type="presOf" srcId="{880FCB75-9364-4602-9087-2FA8B5223B9C}" destId="{F1061868-4008-403B-9A88-B5A9801196CC}" srcOrd="0" destOrd="0" presId="urn:microsoft.com/office/officeart/2008/layout/HorizontalMultiLevelHierarchy"/>
    <dgm:cxn modelId="{EFBA8723-D303-4991-B543-B2D91684CE29}" type="presOf" srcId="{643490AF-57CF-40D8-B5F4-25DE8386740F}" destId="{7DA567F7-EF04-4EF8-8D65-DEAC5581053E}" srcOrd="1" destOrd="0" presId="urn:microsoft.com/office/officeart/2008/layout/HorizontalMultiLevelHierarchy"/>
    <dgm:cxn modelId="{88C75758-A3D8-46A3-8D61-7821A9EA4E12}" type="presOf" srcId="{07A78D8E-6B8F-409F-BD41-247316E966A7}" destId="{934963F5-EF8D-48CE-80EE-2147D4B87B1B}" srcOrd="1" destOrd="0" presId="urn:microsoft.com/office/officeart/2008/layout/HorizontalMultiLevelHierarchy"/>
    <dgm:cxn modelId="{47CD59E0-F097-4B2A-91C7-B08DC6B5DEF3}" type="presOf" srcId="{880FCB75-9364-4602-9087-2FA8B5223B9C}" destId="{4CEC48E2-1CAC-4B61-B109-126B6EFA78EB}" srcOrd="1" destOrd="0" presId="urn:microsoft.com/office/officeart/2008/layout/HorizontalMultiLevelHierarchy"/>
    <dgm:cxn modelId="{04842495-18B8-45D1-93B6-5244D4461E21}" type="presOf" srcId="{15B75B92-5BD1-4A60-B3F9-A412CA9E99B3}" destId="{4FD175B9-0725-4751-93C7-060C7A132C28}" srcOrd="0" destOrd="0" presId="urn:microsoft.com/office/officeart/2008/layout/HorizontalMultiLevelHierarchy"/>
    <dgm:cxn modelId="{C803039E-F910-4145-9896-A6E458B785AC}" type="presParOf" srcId="{EFC5E74B-7C0E-46D8-AA9E-10D900F39107}" destId="{19F3E899-D9CA-4827-A57C-4AAA27B333DE}" srcOrd="0" destOrd="0" presId="urn:microsoft.com/office/officeart/2008/layout/HorizontalMultiLevelHierarchy"/>
    <dgm:cxn modelId="{D73A53DC-BA2B-44EE-967B-22F305B86D5B}" type="presParOf" srcId="{19F3E899-D9CA-4827-A57C-4AAA27B333DE}" destId="{4FD175B9-0725-4751-93C7-060C7A132C28}" srcOrd="0" destOrd="0" presId="urn:microsoft.com/office/officeart/2008/layout/HorizontalMultiLevelHierarchy"/>
    <dgm:cxn modelId="{DB8ED49D-86FD-4BD2-844D-40E13177945D}" type="presParOf" srcId="{19F3E899-D9CA-4827-A57C-4AAA27B333DE}" destId="{C0BF375C-B30E-4864-B883-2765105E6A88}" srcOrd="1" destOrd="0" presId="urn:microsoft.com/office/officeart/2008/layout/HorizontalMultiLevelHierarchy"/>
    <dgm:cxn modelId="{AE4A32F2-C951-4415-9636-5FA9C21DCE2D}" type="presParOf" srcId="{C0BF375C-B30E-4864-B883-2765105E6A88}" destId="{F1061868-4008-403B-9A88-B5A9801196CC}" srcOrd="0" destOrd="0" presId="urn:microsoft.com/office/officeart/2008/layout/HorizontalMultiLevelHierarchy"/>
    <dgm:cxn modelId="{4268C244-C168-4A37-A52B-7BC3891AC534}" type="presParOf" srcId="{F1061868-4008-403B-9A88-B5A9801196CC}" destId="{4CEC48E2-1CAC-4B61-B109-126B6EFA78EB}" srcOrd="0" destOrd="0" presId="urn:microsoft.com/office/officeart/2008/layout/HorizontalMultiLevelHierarchy"/>
    <dgm:cxn modelId="{7A98AB10-ACC7-475F-B994-D13A65329A41}" type="presParOf" srcId="{C0BF375C-B30E-4864-B883-2765105E6A88}" destId="{6EA44B1E-3C59-4299-BD53-AF46D1D2ABEF}" srcOrd="1" destOrd="0" presId="urn:microsoft.com/office/officeart/2008/layout/HorizontalMultiLevelHierarchy"/>
    <dgm:cxn modelId="{C0BAEAC4-CF2B-42A9-BA46-6A1A676F5115}" type="presParOf" srcId="{6EA44B1E-3C59-4299-BD53-AF46D1D2ABEF}" destId="{E211E2EF-6EC7-41DE-8E6C-0BD13A1BEFE3}" srcOrd="0" destOrd="0" presId="urn:microsoft.com/office/officeart/2008/layout/HorizontalMultiLevelHierarchy"/>
    <dgm:cxn modelId="{EB2A4952-D529-45DC-A665-B983FF5D1E23}" type="presParOf" srcId="{6EA44B1E-3C59-4299-BD53-AF46D1D2ABEF}" destId="{9EF768D0-739B-43BB-91FA-2A6DC5299544}" srcOrd="1" destOrd="0" presId="urn:microsoft.com/office/officeart/2008/layout/HorizontalMultiLevelHierarchy"/>
    <dgm:cxn modelId="{5245232B-EB54-4A8E-B62D-8300D40E4F3B}" type="presParOf" srcId="{C0BF375C-B30E-4864-B883-2765105E6A88}" destId="{D284C14D-7E23-4BD3-8969-FBABAB53DAC9}" srcOrd="2" destOrd="0" presId="urn:microsoft.com/office/officeart/2008/layout/HorizontalMultiLevelHierarchy"/>
    <dgm:cxn modelId="{CBDD2C74-3260-49FC-8165-38358F974237}" type="presParOf" srcId="{D284C14D-7E23-4BD3-8969-FBABAB53DAC9}" destId="{7DA567F7-EF04-4EF8-8D65-DEAC5581053E}" srcOrd="0" destOrd="0" presId="urn:microsoft.com/office/officeart/2008/layout/HorizontalMultiLevelHierarchy"/>
    <dgm:cxn modelId="{977BEB6F-AC60-44E8-9104-D6F4FA56FECA}" type="presParOf" srcId="{C0BF375C-B30E-4864-B883-2765105E6A88}" destId="{370E9425-34AD-4349-BACC-112E28D02A0E}" srcOrd="3" destOrd="0" presId="urn:microsoft.com/office/officeart/2008/layout/HorizontalMultiLevelHierarchy"/>
    <dgm:cxn modelId="{C7186DD4-50A1-403F-86E3-E06DF15C6B5D}" type="presParOf" srcId="{370E9425-34AD-4349-BACC-112E28D02A0E}" destId="{62C558A6-BFCC-4DF0-84D5-4D582835F4EA}" srcOrd="0" destOrd="0" presId="urn:microsoft.com/office/officeart/2008/layout/HorizontalMultiLevelHierarchy"/>
    <dgm:cxn modelId="{15EF6859-0EA3-4842-A087-3AF946F50F7D}" type="presParOf" srcId="{370E9425-34AD-4349-BACC-112E28D02A0E}" destId="{CE1336D2-CB76-46C9-AB19-0C9675A5D7CF}" srcOrd="1" destOrd="0" presId="urn:microsoft.com/office/officeart/2008/layout/HorizontalMultiLevelHierarchy"/>
    <dgm:cxn modelId="{E09DC08F-A4A5-4FC1-A4B1-CA90B1557C53}" type="presParOf" srcId="{C0BF375C-B30E-4864-B883-2765105E6A88}" destId="{E65F4BA8-5C91-49EC-91B8-E6F79C859BE5}" srcOrd="4" destOrd="0" presId="urn:microsoft.com/office/officeart/2008/layout/HorizontalMultiLevelHierarchy"/>
    <dgm:cxn modelId="{9412F700-2002-4108-A55C-9F5730B4F979}" type="presParOf" srcId="{E65F4BA8-5C91-49EC-91B8-E6F79C859BE5}" destId="{934963F5-EF8D-48CE-80EE-2147D4B87B1B}" srcOrd="0" destOrd="0" presId="urn:microsoft.com/office/officeart/2008/layout/HorizontalMultiLevelHierarchy"/>
    <dgm:cxn modelId="{296F05C6-AE45-4314-9E87-22A1E8375D37}" type="presParOf" srcId="{C0BF375C-B30E-4864-B883-2765105E6A88}" destId="{8BAB84FB-A173-4145-A8A6-68CD77535E31}" srcOrd="5" destOrd="0" presId="urn:microsoft.com/office/officeart/2008/layout/HorizontalMultiLevelHierarchy"/>
    <dgm:cxn modelId="{37F7FFD5-9E2B-4B3E-A0B3-C542C85CFD8A}" type="presParOf" srcId="{8BAB84FB-A173-4145-A8A6-68CD77535E31}" destId="{04441631-8D48-4879-955D-7B43B9BD72C1}" srcOrd="0" destOrd="0" presId="urn:microsoft.com/office/officeart/2008/layout/HorizontalMultiLevelHierarchy"/>
    <dgm:cxn modelId="{3C568F4A-EC50-4D7C-8FFC-D8ECF001EA94}" type="presParOf" srcId="{8BAB84FB-A173-4145-A8A6-68CD77535E31}" destId="{8E29E9E8-1B26-4ABA-BD47-EDC484323FDF}"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B4387D-3EF4-4835-BDAE-C483CB6BAD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8A05AE6-0FDC-4E1F-8522-AC7E8F6CAEAE}">
      <dgm:prSet phldrT="[文本]"/>
      <dgm:spPr/>
      <dgm:t>
        <a:bodyPr/>
        <a:lstStyle/>
        <a:p>
          <a:r>
            <a:rPr lang="zh-CN" altLang="en-US" dirty="0" smtClean="0"/>
            <a:t>节能标准化工作的目标</a:t>
          </a:r>
          <a:endParaRPr lang="zh-CN" altLang="en-US" dirty="0"/>
        </a:p>
      </dgm:t>
    </dgm:pt>
    <dgm:pt modelId="{7CB8C3CE-5C45-4FF7-8940-B5E01640EBEB}" type="parTrans" cxnId="{E4B796AE-EEB0-4F34-BE7E-BED069734ACB}">
      <dgm:prSet/>
      <dgm:spPr/>
      <dgm:t>
        <a:bodyPr/>
        <a:lstStyle/>
        <a:p>
          <a:endParaRPr lang="zh-CN" altLang="en-US"/>
        </a:p>
      </dgm:t>
    </dgm:pt>
    <dgm:pt modelId="{3E48CE70-C96F-498B-B7A7-758D7E528CEF}" type="sibTrans" cxnId="{E4B796AE-EEB0-4F34-BE7E-BED069734ACB}">
      <dgm:prSet/>
      <dgm:spPr/>
      <dgm:t>
        <a:bodyPr/>
        <a:lstStyle/>
        <a:p>
          <a:endParaRPr lang="zh-CN" altLang="en-US"/>
        </a:p>
      </dgm:t>
    </dgm:pt>
    <dgm:pt modelId="{D3FC1FCC-808E-4D5C-9284-715A3A6EB9C3}">
      <dgm:prSet/>
      <dgm:spPr/>
      <dgm:t>
        <a:bodyPr/>
        <a:lstStyle/>
        <a:p>
          <a:r>
            <a:rPr lang="zh-CN" altLang="en-US" b="0" i="0" dirty="0" smtClean="0"/>
            <a:t>到</a:t>
          </a:r>
          <a:r>
            <a:rPr lang="en-US" altLang="zh-CN" b="0" i="0" dirty="0" smtClean="0"/>
            <a:t>2020</a:t>
          </a:r>
          <a:r>
            <a:rPr lang="zh-CN" altLang="en-US" b="0" i="0" dirty="0" smtClean="0"/>
            <a:t>年，建成指标先进、符合国情的节能标准体系，主要高耗能行业实现能耗限额标准全覆盖，</a:t>
          </a:r>
          <a:r>
            <a:rPr lang="en-US" altLang="zh-CN" b="0" i="0" dirty="0" smtClean="0"/>
            <a:t>80%</a:t>
          </a:r>
          <a:r>
            <a:rPr lang="zh-CN" altLang="en-US" b="0" i="0" dirty="0" smtClean="0"/>
            <a:t>以上的能效指标达到国际先进水平，标准国际化水平明显提升。形成节能标准有效实施与监督的工作体系，产业政策与节能标准的结合更加紧密，节能标准对节能减排和产业结构升级的支撑作用更加显著。</a:t>
          </a:r>
          <a:endParaRPr lang="zh-CN" altLang="en-US" dirty="0"/>
        </a:p>
      </dgm:t>
    </dgm:pt>
    <dgm:pt modelId="{0F0E71B1-0789-400F-A588-FB213D5741F8}" type="parTrans" cxnId="{1FA6232B-CC36-466B-9F2A-4326175DCAD4}">
      <dgm:prSet/>
      <dgm:spPr/>
      <dgm:t>
        <a:bodyPr/>
        <a:lstStyle/>
        <a:p>
          <a:endParaRPr lang="zh-CN" altLang="en-US"/>
        </a:p>
      </dgm:t>
    </dgm:pt>
    <dgm:pt modelId="{725272DB-D0BD-4317-AABD-08FABA13E2EF}" type="sibTrans" cxnId="{1FA6232B-CC36-466B-9F2A-4326175DCAD4}">
      <dgm:prSet/>
      <dgm:spPr/>
      <dgm:t>
        <a:bodyPr/>
        <a:lstStyle/>
        <a:p>
          <a:endParaRPr lang="zh-CN" altLang="en-US"/>
        </a:p>
      </dgm:t>
    </dgm:pt>
    <dgm:pt modelId="{6F41D46F-420B-4166-8C8A-273E3209C2E5}" type="pres">
      <dgm:prSet presAssocID="{77B4387D-3EF4-4835-BDAE-C483CB6BADE6}" presName="linear" presStyleCnt="0">
        <dgm:presLayoutVars>
          <dgm:dir/>
          <dgm:animLvl val="lvl"/>
          <dgm:resizeHandles val="exact"/>
        </dgm:presLayoutVars>
      </dgm:prSet>
      <dgm:spPr/>
      <dgm:t>
        <a:bodyPr/>
        <a:lstStyle/>
        <a:p>
          <a:endParaRPr lang="zh-CN" altLang="en-US"/>
        </a:p>
      </dgm:t>
    </dgm:pt>
    <dgm:pt modelId="{45ED257F-B067-413E-B164-71642D1D0B08}" type="pres">
      <dgm:prSet presAssocID="{38A05AE6-0FDC-4E1F-8522-AC7E8F6CAEAE}" presName="parentLin" presStyleCnt="0"/>
      <dgm:spPr/>
    </dgm:pt>
    <dgm:pt modelId="{71934C1E-79FF-4C6B-B140-5BCAA6C58BA7}" type="pres">
      <dgm:prSet presAssocID="{38A05AE6-0FDC-4E1F-8522-AC7E8F6CAEAE}" presName="parentLeftMargin" presStyleLbl="node1" presStyleIdx="0" presStyleCnt="1"/>
      <dgm:spPr/>
      <dgm:t>
        <a:bodyPr/>
        <a:lstStyle/>
        <a:p>
          <a:endParaRPr lang="zh-CN" altLang="en-US"/>
        </a:p>
      </dgm:t>
    </dgm:pt>
    <dgm:pt modelId="{FA4D8DAD-4E47-4993-9982-C97532FB4607}" type="pres">
      <dgm:prSet presAssocID="{38A05AE6-0FDC-4E1F-8522-AC7E8F6CAEAE}" presName="parentText" presStyleLbl="node1" presStyleIdx="0" presStyleCnt="1" custLinFactNeighborX="-43019" custLinFactNeighborY="-3504">
        <dgm:presLayoutVars>
          <dgm:chMax val="0"/>
          <dgm:bulletEnabled val="1"/>
        </dgm:presLayoutVars>
      </dgm:prSet>
      <dgm:spPr/>
      <dgm:t>
        <a:bodyPr/>
        <a:lstStyle/>
        <a:p>
          <a:endParaRPr lang="zh-CN" altLang="en-US"/>
        </a:p>
      </dgm:t>
    </dgm:pt>
    <dgm:pt modelId="{E0E857F9-9971-4EB7-94DF-09AE521A731C}" type="pres">
      <dgm:prSet presAssocID="{38A05AE6-0FDC-4E1F-8522-AC7E8F6CAEAE}" presName="negativeSpace" presStyleCnt="0"/>
      <dgm:spPr/>
    </dgm:pt>
    <dgm:pt modelId="{A021C205-A84B-4837-8C5E-4F41B5FE9C20}" type="pres">
      <dgm:prSet presAssocID="{38A05AE6-0FDC-4E1F-8522-AC7E8F6CAEAE}" presName="childText" presStyleLbl="conFgAcc1" presStyleIdx="0" presStyleCnt="1" custScaleY="114477">
        <dgm:presLayoutVars>
          <dgm:bulletEnabled val="1"/>
        </dgm:presLayoutVars>
      </dgm:prSet>
      <dgm:spPr/>
      <dgm:t>
        <a:bodyPr/>
        <a:lstStyle/>
        <a:p>
          <a:endParaRPr lang="zh-CN" altLang="en-US"/>
        </a:p>
      </dgm:t>
    </dgm:pt>
  </dgm:ptLst>
  <dgm:cxnLst>
    <dgm:cxn modelId="{E4B796AE-EEB0-4F34-BE7E-BED069734ACB}" srcId="{77B4387D-3EF4-4835-BDAE-C483CB6BADE6}" destId="{38A05AE6-0FDC-4E1F-8522-AC7E8F6CAEAE}" srcOrd="0" destOrd="0" parTransId="{7CB8C3CE-5C45-4FF7-8940-B5E01640EBEB}" sibTransId="{3E48CE70-C96F-498B-B7A7-758D7E528CEF}"/>
    <dgm:cxn modelId="{12563DF9-6EBE-400D-A593-0729BEA755C4}" type="presOf" srcId="{77B4387D-3EF4-4835-BDAE-C483CB6BADE6}" destId="{6F41D46F-420B-4166-8C8A-273E3209C2E5}" srcOrd="0" destOrd="0" presId="urn:microsoft.com/office/officeart/2005/8/layout/list1"/>
    <dgm:cxn modelId="{2A24C032-C1B8-41D2-8B0E-31ED0D931754}" type="presOf" srcId="{38A05AE6-0FDC-4E1F-8522-AC7E8F6CAEAE}" destId="{71934C1E-79FF-4C6B-B140-5BCAA6C58BA7}" srcOrd="0" destOrd="0" presId="urn:microsoft.com/office/officeart/2005/8/layout/list1"/>
    <dgm:cxn modelId="{F509F411-CA9E-43C2-9687-27BEBE570B3B}" type="presOf" srcId="{38A05AE6-0FDC-4E1F-8522-AC7E8F6CAEAE}" destId="{FA4D8DAD-4E47-4993-9982-C97532FB4607}" srcOrd="1" destOrd="0" presId="urn:microsoft.com/office/officeart/2005/8/layout/list1"/>
    <dgm:cxn modelId="{1FA6232B-CC36-466B-9F2A-4326175DCAD4}" srcId="{38A05AE6-0FDC-4E1F-8522-AC7E8F6CAEAE}" destId="{D3FC1FCC-808E-4D5C-9284-715A3A6EB9C3}" srcOrd="0" destOrd="0" parTransId="{0F0E71B1-0789-400F-A588-FB213D5741F8}" sibTransId="{725272DB-D0BD-4317-AABD-08FABA13E2EF}"/>
    <dgm:cxn modelId="{9E8F73AC-921C-4E24-8118-840CBCBF50EC}" type="presOf" srcId="{D3FC1FCC-808E-4D5C-9284-715A3A6EB9C3}" destId="{A021C205-A84B-4837-8C5E-4F41B5FE9C20}" srcOrd="0" destOrd="0" presId="urn:microsoft.com/office/officeart/2005/8/layout/list1"/>
    <dgm:cxn modelId="{D0DC6278-5FA6-404A-8B95-6035A1F1AE27}" type="presParOf" srcId="{6F41D46F-420B-4166-8C8A-273E3209C2E5}" destId="{45ED257F-B067-413E-B164-71642D1D0B08}" srcOrd="0" destOrd="0" presId="urn:microsoft.com/office/officeart/2005/8/layout/list1"/>
    <dgm:cxn modelId="{7D99DE57-7E9B-4E56-B527-0C394662E50A}" type="presParOf" srcId="{45ED257F-B067-413E-B164-71642D1D0B08}" destId="{71934C1E-79FF-4C6B-B140-5BCAA6C58BA7}" srcOrd="0" destOrd="0" presId="urn:microsoft.com/office/officeart/2005/8/layout/list1"/>
    <dgm:cxn modelId="{CC8FE600-DC22-4ABF-AD60-75B43E9B149F}" type="presParOf" srcId="{45ED257F-B067-413E-B164-71642D1D0B08}" destId="{FA4D8DAD-4E47-4993-9982-C97532FB4607}" srcOrd="1" destOrd="0" presId="urn:microsoft.com/office/officeart/2005/8/layout/list1"/>
    <dgm:cxn modelId="{24A80A5F-8934-49A0-9144-C6160569D839}" type="presParOf" srcId="{6F41D46F-420B-4166-8C8A-273E3209C2E5}" destId="{E0E857F9-9971-4EB7-94DF-09AE521A731C}" srcOrd="1" destOrd="0" presId="urn:microsoft.com/office/officeart/2005/8/layout/list1"/>
    <dgm:cxn modelId="{0060F045-76F6-4A99-9F8B-7AD164E5599A}" type="presParOf" srcId="{6F41D46F-420B-4166-8C8A-273E3209C2E5}" destId="{A021C205-A84B-4837-8C5E-4F41B5FE9C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B4387D-3EF4-4835-BDAE-C483CB6BAD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8A05AE6-0FDC-4E1F-8522-AC7E8F6CAEAE}">
      <dgm:prSet phldrT="[文本]" custT="1"/>
      <dgm:spPr/>
      <dgm:t>
        <a:bodyPr/>
        <a:lstStyle/>
        <a:p>
          <a:r>
            <a:rPr lang="zh-CN" altLang="en-US" sz="2800" b="0" i="0" dirty="0" smtClean="0"/>
            <a:t>建立节能标准更新机制</a:t>
          </a:r>
          <a:endParaRPr lang="zh-CN" altLang="en-US" sz="2800" dirty="0"/>
        </a:p>
      </dgm:t>
    </dgm:pt>
    <dgm:pt modelId="{7CB8C3CE-5C45-4FF7-8940-B5E01640EBEB}" type="parTrans" cxnId="{E4B796AE-EEB0-4F34-BE7E-BED069734ACB}">
      <dgm:prSet/>
      <dgm:spPr/>
      <dgm:t>
        <a:bodyPr/>
        <a:lstStyle/>
        <a:p>
          <a:endParaRPr lang="zh-CN" altLang="en-US"/>
        </a:p>
      </dgm:t>
    </dgm:pt>
    <dgm:pt modelId="{3E48CE70-C96F-498B-B7A7-758D7E528CEF}" type="sibTrans" cxnId="{E4B796AE-EEB0-4F34-BE7E-BED069734ACB}">
      <dgm:prSet/>
      <dgm:spPr/>
      <dgm:t>
        <a:bodyPr/>
        <a:lstStyle/>
        <a:p>
          <a:endParaRPr lang="zh-CN" altLang="en-US"/>
        </a:p>
      </dgm:t>
    </dgm:pt>
    <dgm:pt modelId="{D3FC1FCC-808E-4D5C-9284-715A3A6EB9C3}">
      <dgm:prSet custT="1"/>
      <dgm:spPr/>
      <dgm:t>
        <a:bodyPr/>
        <a:lstStyle/>
        <a:p>
          <a:r>
            <a:rPr lang="zh-CN" altLang="en-US" sz="2000" b="0" i="0" dirty="0" smtClean="0"/>
            <a:t>制定节能标准体系建设方案和节能标准制修订工作规划，定期更新并发布节能标准。</a:t>
          </a:r>
          <a:endParaRPr lang="zh-CN" altLang="en-US" sz="2000" dirty="0"/>
        </a:p>
      </dgm:t>
    </dgm:pt>
    <dgm:pt modelId="{0F0E71B1-0789-400F-A588-FB213D5741F8}" type="parTrans" cxnId="{1FA6232B-CC36-466B-9F2A-4326175DCAD4}">
      <dgm:prSet/>
      <dgm:spPr/>
      <dgm:t>
        <a:bodyPr/>
        <a:lstStyle/>
        <a:p>
          <a:endParaRPr lang="zh-CN" altLang="en-US"/>
        </a:p>
      </dgm:t>
    </dgm:pt>
    <dgm:pt modelId="{725272DB-D0BD-4317-AABD-08FABA13E2EF}" type="sibTrans" cxnId="{1FA6232B-CC36-466B-9F2A-4326175DCAD4}">
      <dgm:prSet/>
      <dgm:spPr/>
      <dgm:t>
        <a:bodyPr/>
        <a:lstStyle/>
        <a:p>
          <a:endParaRPr lang="zh-CN" altLang="en-US"/>
        </a:p>
      </dgm:t>
    </dgm:pt>
    <dgm:pt modelId="{307021C2-BF9F-497E-B06A-2B4AC982851A}">
      <dgm:prSet/>
      <dgm:spPr/>
      <dgm:t>
        <a:bodyPr/>
        <a:lstStyle/>
        <a:p>
          <a:endParaRPr lang="zh-CN" altLang="en-US" sz="1600" dirty="0"/>
        </a:p>
      </dgm:t>
    </dgm:pt>
    <dgm:pt modelId="{7DD50A79-56A7-409A-BDDE-A2036F9AEA10}" type="parTrans" cxnId="{8E834D29-BBBE-4602-8F5C-61D204681441}">
      <dgm:prSet/>
      <dgm:spPr/>
      <dgm:t>
        <a:bodyPr/>
        <a:lstStyle/>
        <a:p>
          <a:endParaRPr lang="zh-CN" altLang="en-US"/>
        </a:p>
      </dgm:t>
    </dgm:pt>
    <dgm:pt modelId="{CA0275EB-54AC-4599-9421-AD5D3F2160EC}" type="sibTrans" cxnId="{8E834D29-BBBE-4602-8F5C-61D204681441}">
      <dgm:prSet/>
      <dgm:spPr/>
      <dgm:t>
        <a:bodyPr/>
        <a:lstStyle/>
        <a:p>
          <a:endParaRPr lang="zh-CN" altLang="en-US"/>
        </a:p>
      </dgm:t>
    </dgm:pt>
    <dgm:pt modelId="{430209EA-2380-4A34-865D-EF4436874B78}">
      <dgm:prSet custT="1"/>
      <dgm:spPr/>
      <dgm:t>
        <a:bodyPr/>
        <a:lstStyle/>
        <a:p>
          <a:r>
            <a:rPr lang="zh-CN" altLang="en-US" sz="2000" b="0" i="0" dirty="0" smtClean="0"/>
            <a:t>完善节能标准立项协调机制，每年下达</a:t>
          </a:r>
          <a:r>
            <a:rPr lang="en-US" altLang="zh-CN" sz="2000" b="0" i="0" dirty="0" smtClean="0"/>
            <a:t>1-2</a:t>
          </a:r>
          <a:r>
            <a:rPr lang="zh-CN" altLang="en-US" sz="2000" b="0" i="0" dirty="0" smtClean="0"/>
            <a:t>批节能标准专项计划，急需节能标准随时立项。完善节能标准复审机制，标准复审周期控制在</a:t>
          </a:r>
          <a:r>
            <a:rPr lang="en-US" altLang="zh-CN" sz="2000" b="0" i="0" dirty="0" smtClean="0"/>
            <a:t>3</a:t>
          </a:r>
          <a:r>
            <a:rPr lang="zh-CN" altLang="en-US" sz="2000" b="0" i="0" dirty="0" smtClean="0"/>
            <a:t>年</a:t>
          </a:r>
          <a:r>
            <a:rPr lang="zh-CN" altLang="en-US" sz="2000" b="0" i="0" smtClean="0"/>
            <a:t>以内，标准修订周期控制在</a:t>
          </a:r>
          <a:r>
            <a:rPr lang="en-US" altLang="zh-CN" sz="2000" b="0" i="0" smtClean="0"/>
            <a:t>2</a:t>
          </a:r>
          <a:r>
            <a:rPr lang="zh-CN" altLang="en-US" sz="2000" b="0" i="0" smtClean="0"/>
            <a:t>年以内。</a:t>
          </a:r>
          <a:endParaRPr lang="zh-CN" altLang="en-US" sz="2000" dirty="0"/>
        </a:p>
      </dgm:t>
    </dgm:pt>
    <dgm:pt modelId="{27C9CEDB-3339-4C0B-B916-AC739ABA8555}" type="parTrans" cxnId="{B10B7E41-FEF4-42BC-A504-A60DF713C9D2}">
      <dgm:prSet/>
      <dgm:spPr/>
      <dgm:t>
        <a:bodyPr/>
        <a:lstStyle/>
        <a:p>
          <a:endParaRPr lang="zh-CN" altLang="en-US"/>
        </a:p>
      </dgm:t>
    </dgm:pt>
    <dgm:pt modelId="{16B50C12-6F4A-45AA-86B3-BD66B27CDA0D}" type="sibTrans" cxnId="{B10B7E41-FEF4-42BC-A504-A60DF713C9D2}">
      <dgm:prSet/>
      <dgm:spPr/>
      <dgm:t>
        <a:bodyPr/>
        <a:lstStyle/>
        <a:p>
          <a:endParaRPr lang="zh-CN" altLang="en-US"/>
        </a:p>
      </dgm:t>
    </dgm:pt>
    <dgm:pt modelId="{36DC4D9D-654C-40E3-8874-F90DF47D928F}">
      <dgm:prSet custT="1"/>
      <dgm:spPr/>
      <dgm:t>
        <a:bodyPr/>
        <a:lstStyle/>
        <a:p>
          <a:r>
            <a:rPr lang="zh-CN" altLang="en-US" sz="2000" b="0" i="0" dirty="0" smtClean="0"/>
            <a:t>创新节能标准技术审查和咨询评议机制，加强能效能耗数据监测和统计分析，强化能效标准和能耗限额标准实施后评估工作，确保强制性能效和能耗指标的先进性、科学性和有效性。</a:t>
          </a:r>
          <a:endParaRPr lang="zh-CN" altLang="en-US" sz="2000" dirty="0"/>
        </a:p>
      </dgm:t>
    </dgm:pt>
    <dgm:pt modelId="{EB75A3D4-700B-499C-B17F-FDB774AD51BC}" type="parTrans" cxnId="{530760F6-D807-4CBD-B105-F5A96483B528}">
      <dgm:prSet/>
      <dgm:spPr/>
      <dgm:t>
        <a:bodyPr/>
        <a:lstStyle/>
        <a:p>
          <a:endParaRPr lang="zh-CN" altLang="en-US"/>
        </a:p>
      </dgm:t>
    </dgm:pt>
    <dgm:pt modelId="{A0D58AC1-77F5-435B-999E-76199FF0FA49}" type="sibTrans" cxnId="{530760F6-D807-4CBD-B105-F5A96483B528}">
      <dgm:prSet/>
      <dgm:spPr/>
      <dgm:t>
        <a:bodyPr/>
        <a:lstStyle/>
        <a:p>
          <a:endParaRPr lang="zh-CN" altLang="en-US"/>
        </a:p>
      </dgm:t>
    </dgm:pt>
    <dgm:pt modelId="{4C876D20-CE35-4CBB-AE0F-522D8CF65198}">
      <dgm:prSet custT="1"/>
      <dgm:spPr/>
      <dgm:t>
        <a:bodyPr/>
        <a:lstStyle/>
        <a:p>
          <a:r>
            <a:rPr lang="zh-CN" altLang="en-US" sz="2000" b="0" i="0" dirty="0" smtClean="0"/>
            <a:t>改进国家标准化指导性技术文件管理模式，探索团体标准转化为国家标准的工作机制，推动新兴节能技术、产品和服务快速转化为标准。</a:t>
          </a:r>
          <a:endParaRPr lang="zh-CN" altLang="en-US" sz="2000" dirty="0"/>
        </a:p>
      </dgm:t>
    </dgm:pt>
    <dgm:pt modelId="{C5F91059-3DE3-4AB6-9868-1FB39B5DCA71}" type="parTrans" cxnId="{25D06970-C90C-4E17-8CB8-1B6DE333263B}">
      <dgm:prSet/>
      <dgm:spPr/>
      <dgm:t>
        <a:bodyPr/>
        <a:lstStyle/>
        <a:p>
          <a:endParaRPr lang="zh-CN" altLang="en-US"/>
        </a:p>
      </dgm:t>
    </dgm:pt>
    <dgm:pt modelId="{28AEC2DC-CCB3-424F-9ACE-778DA1CD3ABF}" type="sibTrans" cxnId="{25D06970-C90C-4E17-8CB8-1B6DE333263B}">
      <dgm:prSet/>
      <dgm:spPr/>
      <dgm:t>
        <a:bodyPr/>
        <a:lstStyle/>
        <a:p>
          <a:endParaRPr lang="zh-CN" altLang="en-US"/>
        </a:p>
      </dgm:t>
    </dgm:pt>
    <dgm:pt modelId="{6F41D46F-420B-4166-8C8A-273E3209C2E5}" type="pres">
      <dgm:prSet presAssocID="{77B4387D-3EF4-4835-BDAE-C483CB6BADE6}" presName="linear" presStyleCnt="0">
        <dgm:presLayoutVars>
          <dgm:dir/>
          <dgm:animLvl val="lvl"/>
          <dgm:resizeHandles val="exact"/>
        </dgm:presLayoutVars>
      </dgm:prSet>
      <dgm:spPr/>
      <dgm:t>
        <a:bodyPr/>
        <a:lstStyle/>
        <a:p>
          <a:endParaRPr lang="zh-CN" altLang="en-US"/>
        </a:p>
      </dgm:t>
    </dgm:pt>
    <dgm:pt modelId="{45ED257F-B067-413E-B164-71642D1D0B08}" type="pres">
      <dgm:prSet presAssocID="{38A05AE6-0FDC-4E1F-8522-AC7E8F6CAEAE}" presName="parentLin" presStyleCnt="0"/>
      <dgm:spPr/>
    </dgm:pt>
    <dgm:pt modelId="{71934C1E-79FF-4C6B-B140-5BCAA6C58BA7}" type="pres">
      <dgm:prSet presAssocID="{38A05AE6-0FDC-4E1F-8522-AC7E8F6CAEAE}" presName="parentLeftMargin" presStyleLbl="node1" presStyleIdx="0" presStyleCnt="1"/>
      <dgm:spPr/>
      <dgm:t>
        <a:bodyPr/>
        <a:lstStyle/>
        <a:p>
          <a:endParaRPr lang="zh-CN" altLang="en-US"/>
        </a:p>
      </dgm:t>
    </dgm:pt>
    <dgm:pt modelId="{FA4D8DAD-4E47-4993-9982-C97532FB4607}" type="pres">
      <dgm:prSet presAssocID="{38A05AE6-0FDC-4E1F-8522-AC7E8F6CAEAE}" presName="parentText" presStyleLbl="node1" presStyleIdx="0" presStyleCnt="1" custScaleY="446447" custLinFactY="-23737" custLinFactNeighborX="-38467" custLinFactNeighborY="-100000">
        <dgm:presLayoutVars>
          <dgm:chMax val="0"/>
          <dgm:bulletEnabled val="1"/>
        </dgm:presLayoutVars>
      </dgm:prSet>
      <dgm:spPr/>
      <dgm:t>
        <a:bodyPr/>
        <a:lstStyle/>
        <a:p>
          <a:endParaRPr lang="zh-CN" altLang="en-US"/>
        </a:p>
      </dgm:t>
    </dgm:pt>
    <dgm:pt modelId="{E0E857F9-9971-4EB7-94DF-09AE521A731C}" type="pres">
      <dgm:prSet presAssocID="{38A05AE6-0FDC-4E1F-8522-AC7E8F6CAEAE}" presName="negativeSpace" presStyleCnt="0"/>
      <dgm:spPr/>
    </dgm:pt>
    <dgm:pt modelId="{A021C205-A84B-4837-8C5E-4F41B5FE9C20}" type="pres">
      <dgm:prSet presAssocID="{38A05AE6-0FDC-4E1F-8522-AC7E8F6CAEAE}" presName="childText" presStyleLbl="conFgAcc1" presStyleIdx="0" presStyleCnt="1" custScaleY="439688" custLinFactY="-3378" custLinFactNeighborY="-100000">
        <dgm:presLayoutVars>
          <dgm:bulletEnabled val="1"/>
        </dgm:presLayoutVars>
      </dgm:prSet>
      <dgm:spPr/>
      <dgm:t>
        <a:bodyPr/>
        <a:lstStyle/>
        <a:p>
          <a:endParaRPr lang="zh-CN" altLang="en-US"/>
        </a:p>
      </dgm:t>
    </dgm:pt>
  </dgm:ptLst>
  <dgm:cxnLst>
    <dgm:cxn modelId="{E30ED259-E191-427F-8C22-AC4FACF9FDC8}" type="presOf" srcId="{D3FC1FCC-808E-4D5C-9284-715A3A6EB9C3}" destId="{A021C205-A84B-4837-8C5E-4F41B5FE9C20}" srcOrd="0" destOrd="0" presId="urn:microsoft.com/office/officeart/2005/8/layout/list1"/>
    <dgm:cxn modelId="{4EB96B7C-A19F-4877-A439-1FCC642F5B71}" type="presOf" srcId="{430209EA-2380-4A34-865D-EF4436874B78}" destId="{A021C205-A84B-4837-8C5E-4F41B5FE9C20}" srcOrd="0" destOrd="1" presId="urn:microsoft.com/office/officeart/2005/8/layout/list1"/>
    <dgm:cxn modelId="{B10B7E41-FEF4-42BC-A504-A60DF713C9D2}" srcId="{38A05AE6-0FDC-4E1F-8522-AC7E8F6CAEAE}" destId="{430209EA-2380-4A34-865D-EF4436874B78}" srcOrd="1" destOrd="0" parTransId="{27C9CEDB-3339-4C0B-B916-AC739ABA8555}" sibTransId="{16B50C12-6F4A-45AA-86B3-BD66B27CDA0D}"/>
    <dgm:cxn modelId="{E4B796AE-EEB0-4F34-BE7E-BED069734ACB}" srcId="{77B4387D-3EF4-4835-BDAE-C483CB6BADE6}" destId="{38A05AE6-0FDC-4E1F-8522-AC7E8F6CAEAE}" srcOrd="0" destOrd="0" parTransId="{7CB8C3CE-5C45-4FF7-8940-B5E01640EBEB}" sibTransId="{3E48CE70-C96F-498B-B7A7-758D7E528CEF}"/>
    <dgm:cxn modelId="{530760F6-D807-4CBD-B105-F5A96483B528}" srcId="{38A05AE6-0FDC-4E1F-8522-AC7E8F6CAEAE}" destId="{36DC4D9D-654C-40E3-8874-F90DF47D928F}" srcOrd="2" destOrd="0" parTransId="{EB75A3D4-700B-499C-B17F-FDB774AD51BC}" sibTransId="{A0D58AC1-77F5-435B-999E-76199FF0FA49}"/>
    <dgm:cxn modelId="{25D06970-C90C-4E17-8CB8-1B6DE333263B}" srcId="{38A05AE6-0FDC-4E1F-8522-AC7E8F6CAEAE}" destId="{4C876D20-CE35-4CBB-AE0F-522D8CF65198}" srcOrd="3" destOrd="0" parTransId="{C5F91059-3DE3-4AB6-9868-1FB39B5DCA71}" sibTransId="{28AEC2DC-CCB3-424F-9ACE-778DA1CD3ABF}"/>
    <dgm:cxn modelId="{21211A65-7AA4-4595-BFFF-E819DC9E7899}" type="presOf" srcId="{38A05AE6-0FDC-4E1F-8522-AC7E8F6CAEAE}" destId="{71934C1E-79FF-4C6B-B140-5BCAA6C58BA7}" srcOrd="0" destOrd="0" presId="urn:microsoft.com/office/officeart/2005/8/layout/list1"/>
    <dgm:cxn modelId="{D46702E6-4910-46B0-B17E-F9414BC05B16}" type="presOf" srcId="{77B4387D-3EF4-4835-BDAE-C483CB6BADE6}" destId="{6F41D46F-420B-4166-8C8A-273E3209C2E5}" srcOrd="0" destOrd="0" presId="urn:microsoft.com/office/officeart/2005/8/layout/list1"/>
    <dgm:cxn modelId="{99661C91-5C22-4731-A18B-C0CE014C4774}" type="presOf" srcId="{307021C2-BF9F-497E-B06A-2B4AC982851A}" destId="{A021C205-A84B-4837-8C5E-4F41B5FE9C20}" srcOrd="0" destOrd="4" presId="urn:microsoft.com/office/officeart/2005/8/layout/list1"/>
    <dgm:cxn modelId="{1B9271FC-9658-4533-B0A6-76017F2DA1F8}" type="presOf" srcId="{4C876D20-CE35-4CBB-AE0F-522D8CF65198}" destId="{A021C205-A84B-4837-8C5E-4F41B5FE9C20}" srcOrd="0" destOrd="3" presId="urn:microsoft.com/office/officeart/2005/8/layout/list1"/>
    <dgm:cxn modelId="{BFF9C678-96CB-4963-B626-AD6835984A6D}" type="presOf" srcId="{36DC4D9D-654C-40E3-8874-F90DF47D928F}" destId="{A021C205-A84B-4837-8C5E-4F41B5FE9C20}" srcOrd="0" destOrd="2" presId="urn:microsoft.com/office/officeart/2005/8/layout/list1"/>
    <dgm:cxn modelId="{CCADB52D-6D39-4923-8BF3-CD85F0F3CB49}" type="presOf" srcId="{38A05AE6-0FDC-4E1F-8522-AC7E8F6CAEAE}" destId="{FA4D8DAD-4E47-4993-9982-C97532FB4607}" srcOrd="1" destOrd="0" presId="urn:microsoft.com/office/officeart/2005/8/layout/list1"/>
    <dgm:cxn modelId="{8E834D29-BBBE-4602-8F5C-61D204681441}" srcId="{38A05AE6-0FDC-4E1F-8522-AC7E8F6CAEAE}" destId="{307021C2-BF9F-497E-B06A-2B4AC982851A}" srcOrd="4" destOrd="0" parTransId="{7DD50A79-56A7-409A-BDDE-A2036F9AEA10}" sibTransId="{CA0275EB-54AC-4599-9421-AD5D3F2160EC}"/>
    <dgm:cxn modelId="{1FA6232B-CC36-466B-9F2A-4326175DCAD4}" srcId="{38A05AE6-0FDC-4E1F-8522-AC7E8F6CAEAE}" destId="{D3FC1FCC-808E-4D5C-9284-715A3A6EB9C3}" srcOrd="0" destOrd="0" parTransId="{0F0E71B1-0789-400F-A588-FB213D5741F8}" sibTransId="{725272DB-D0BD-4317-AABD-08FABA13E2EF}"/>
    <dgm:cxn modelId="{F040D206-28C6-405F-978C-2B79963977E3}" type="presParOf" srcId="{6F41D46F-420B-4166-8C8A-273E3209C2E5}" destId="{45ED257F-B067-413E-B164-71642D1D0B08}" srcOrd="0" destOrd="0" presId="urn:microsoft.com/office/officeart/2005/8/layout/list1"/>
    <dgm:cxn modelId="{A4C3C0F1-2B44-41CC-A06E-8F955CF8671B}" type="presParOf" srcId="{45ED257F-B067-413E-B164-71642D1D0B08}" destId="{71934C1E-79FF-4C6B-B140-5BCAA6C58BA7}" srcOrd="0" destOrd="0" presId="urn:microsoft.com/office/officeart/2005/8/layout/list1"/>
    <dgm:cxn modelId="{8035952E-F58B-468F-887B-DFD5F443D626}" type="presParOf" srcId="{45ED257F-B067-413E-B164-71642D1D0B08}" destId="{FA4D8DAD-4E47-4993-9982-C97532FB4607}" srcOrd="1" destOrd="0" presId="urn:microsoft.com/office/officeart/2005/8/layout/list1"/>
    <dgm:cxn modelId="{FBECE417-888E-4F8F-BD73-D1055E5EEA39}" type="presParOf" srcId="{6F41D46F-420B-4166-8C8A-273E3209C2E5}" destId="{E0E857F9-9971-4EB7-94DF-09AE521A731C}" srcOrd="1" destOrd="0" presId="urn:microsoft.com/office/officeart/2005/8/layout/list1"/>
    <dgm:cxn modelId="{4738B841-D20A-486B-87BB-4FF4C044FEB8}" type="presParOf" srcId="{6F41D46F-420B-4166-8C8A-273E3209C2E5}" destId="{A021C205-A84B-4837-8C5E-4F41B5FE9C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B4387D-3EF4-4835-BDAE-C483CB6BAD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8A05AE6-0FDC-4E1F-8522-AC7E8F6CAEAE}">
      <dgm:prSet phldrT="[文本]" custT="1"/>
      <dgm:spPr/>
      <dgm:t>
        <a:bodyPr/>
        <a:lstStyle/>
        <a:p>
          <a:r>
            <a:rPr lang="zh-CN" altLang="en-US" sz="2800" b="0" i="0" dirty="0" smtClean="0"/>
            <a:t>探索能效标杆转化机制</a:t>
          </a:r>
          <a:endParaRPr lang="zh-CN" altLang="en-US" sz="2800" dirty="0"/>
        </a:p>
      </dgm:t>
    </dgm:pt>
    <dgm:pt modelId="{7CB8C3CE-5C45-4FF7-8940-B5E01640EBEB}" type="parTrans" cxnId="{E4B796AE-EEB0-4F34-BE7E-BED069734ACB}">
      <dgm:prSet/>
      <dgm:spPr/>
      <dgm:t>
        <a:bodyPr/>
        <a:lstStyle/>
        <a:p>
          <a:endParaRPr lang="zh-CN" altLang="en-US"/>
        </a:p>
      </dgm:t>
    </dgm:pt>
    <dgm:pt modelId="{3E48CE70-C96F-498B-B7A7-758D7E528CEF}" type="sibTrans" cxnId="{E4B796AE-EEB0-4F34-BE7E-BED069734ACB}">
      <dgm:prSet/>
      <dgm:spPr/>
      <dgm:t>
        <a:bodyPr/>
        <a:lstStyle/>
        <a:p>
          <a:endParaRPr lang="zh-CN" altLang="en-US"/>
        </a:p>
      </dgm:t>
    </dgm:pt>
    <dgm:pt modelId="{D3FC1FCC-808E-4D5C-9284-715A3A6EB9C3}">
      <dgm:prSet custT="1"/>
      <dgm:spPr/>
      <dgm:t>
        <a:bodyPr/>
        <a:lstStyle/>
        <a:p>
          <a:r>
            <a:rPr lang="zh-CN" altLang="en-US" sz="2400" b="0" i="0" dirty="0" smtClean="0"/>
            <a:t>适时将能效“领跑者”指标纳入强制性终端用能产品能效标准和行业能耗限额标准指标体系，将“领跑者”企业的能耗水平确定为高耗能及产能严重过剩行业准入指标。能效标准中的能效限定值和能耗限额标准中的能耗限定值应至少淘汰</a:t>
          </a:r>
          <a:r>
            <a:rPr lang="en-US" altLang="zh-CN" sz="2400" b="0" i="0" dirty="0" smtClean="0"/>
            <a:t>20%</a:t>
          </a:r>
          <a:r>
            <a:rPr lang="zh-CN" altLang="en-US" sz="2400" b="0" i="0" dirty="0" smtClean="0"/>
            <a:t>左右的落后产品和落后产能。</a:t>
          </a:r>
          <a:endParaRPr lang="zh-CN" altLang="en-US" sz="2400" dirty="0"/>
        </a:p>
      </dgm:t>
    </dgm:pt>
    <dgm:pt modelId="{0F0E71B1-0789-400F-A588-FB213D5741F8}" type="parTrans" cxnId="{1FA6232B-CC36-466B-9F2A-4326175DCAD4}">
      <dgm:prSet/>
      <dgm:spPr/>
      <dgm:t>
        <a:bodyPr/>
        <a:lstStyle/>
        <a:p>
          <a:endParaRPr lang="zh-CN" altLang="en-US"/>
        </a:p>
      </dgm:t>
    </dgm:pt>
    <dgm:pt modelId="{725272DB-D0BD-4317-AABD-08FABA13E2EF}" type="sibTrans" cxnId="{1FA6232B-CC36-466B-9F2A-4326175DCAD4}">
      <dgm:prSet/>
      <dgm:spPr/>
      <dgm:t>
        <a:bodyPr/>
        <a:lstStyle/>
        <a:p>
          <a:endParaRPr lang="zh-CN" altLang="en-US"/>
        </a:p>
      </dgm:t>
    </dgm:pt>
    <dgm:pt modelId="{307021C2-BF9F-497E-B06A-2B4AC982851A}">
      <dgm:prSet/>
      <dgm:spPr/>
      <dgm:t>
        <a:bodyPr/>
        <a:lstStyle/>
        <a:p>
          <a:endParaRPr lang="zh-CN" altLang="en-US" sz="1600" dirty="0"/>
        </a:p>
      </dgm:t>
    </dgm:pt>
    <dgm:pt modelId="{7DD50A79-56A7-409A-BDDE-A2036F9AEA10}" type="parTrans" cxnId="{8E834D29-BBBE-4602-8F5C-61D204681441}">
      <dgm:prSet/>
      <dgm:spPr/>
      <dgm:t>
        <a:bodyPr/>
        <a:lstStyle/>
        <a:p>
          <a:endParaRPr lang="zh-CN" altLang="en-US"/>
        </a:p>
      </dgm:t>
    </dgm:pt>
    <dgm:pt modelId="{CA0275EB-54AC-4599-9421-AD5D3F2160EC}" type="sibTrans" cxnId="{8E834D29-BBBE-4602-8F5C-61D204681441}">
      <dgm:prSet/>
      <dgm:spPr/>
      <dgm:t>
        <a:bodyPr/>
        <a:lstStyle/>
        <a:p>
          <a:endParaRPr lang="zh-CN" altLang="en-US"/>
        </a:p>
      </dgm:t>
    </dgm:pt>
    <dgm:pt modelId="{6F41D46F-420B-4166-8C8A-273E3209C2E5}" type="pres">
      <dgm:prSet presAssocID="{77B4387D-3EF4-4835-BDAE-C483CB6BADE6}" presName="linear" presStyleCnt="0">
        <dgm:presLayoutVars>
          <dgm:dir/>
          <dgm:animLvl val="lvl"/>
          <dgm:resizeHandles val="exact"/>
        </dgm:presLayoutVars>
      </dgm:prSet>
      <dgm:spPr/>
      <dgm:t>
        <a:bodyPr/>
        <a:lstStyle/>
        <a:p>
          <a:endParaRPr lang="zh-CN" altLang="en-US"/>
        </a:p>
      </dgm:t>
    </dgm:pt>
    <dgm:pt modelId="{45ED257F-B067-413E-B164-71642D1D0B08}" type="pres">
      <dgm:prSet presAssocID="{38A05AE6-0FDC-4E1F-8522-AC7E8F6CAEAE}" presName="parentLin" presStyleCnt="0"/>
      <dgm:spPr/>
    </dgm:pt>
    <dgm:pt modelId="{71934C1E-79FF-4C6B-B140-5BCAA6C58BA7}" type="pres">
      <dgm:prSet presAssocID="{38A05AE6-0FDC-4E1F-8522-AC7E8F6CAEAE}" presName="parentLeftMargin" presStyleLbl="node1" presStyleIdx="0" presStyleCnt="1"/>
      <dgm:spPr/>
      <dgm:t>
        <a:bodyPr/>
        <a:lstStyle/>
        <a:p>
          <a:endParaRPr lang="zh-CN" altLang="en-US"/>
        </a:p>
      </dgm:t>
    </dgm:pt>
    <dgm:pt modelId="{FA4D8DAD-4E47-4993-9982-C97532FB4607}" type="pres">
      <dgm:prSet presAssocID="{38A05AE6-0FDC-4E1F-8522-AC7E8F6CAEAE}" presName="parentText" presStyleLbl="node1" presStyleIdx="0" presStyleCnt="1" custScaleY="41032" custLinFactNeighborX="-60094" custLinFactNeighborY="-22189">
        <dgm:presLayoutVars>
          <dgm:chMax val="0"/>
          <dgm:bulletEnabled val="1"/>
        </dgm:presLayoutVars>
      </dgm:prSet>
      <dgm:spPr/>
      <dgm:t>
        <a:bodyPr/>
        <a:lstStyle/>
        <a:p>
          <a:endParaRPr lang="zh-CN" altLang="en-US"/>
        </a:p>
      </dgm:t>
    </dgm:pt>
    <dgm:pt modelId="{E0E857F9-9971-4EB7-94DF-09AE521A731C}" type="pres">
      <dgm:prSet presAssocID="{38A05AE6-0FDC-4E1F-8522-AC7E8F6CAEAE}" presName="negativeSpace" presStyleCnt="0"/>
      <dgm:spPr/>
    </dgm:pt>
    <dgm:pt modelId="{A021C205-A84B-4837-8C5E-4F41B5FE9C20}" type="pres">
      <dgm:prSet presAssocID="{38A05AE6-0FDC-4E1F-8522-AC7E8F6CAEAE}" presName="childText" presStyleLbl="conFgAcc1" presStyleIdx="0" presStyleCnt="1" custScaleY="114477" custLinFactNeighborY="13232">
        <dgm:presLayoutVars>
          <dgm:bulletEnabled val="1"/>
        </dgm:presLayoutVars>
      </dgm:prSet>
      <dgm:spPr/>
      <dgm:t>
        <a:bodyPr/>
        <a:lstStyle/>
        <a:p>
          <a:endParaRPr lang="zh-CN" altLang="en-US"/>
        </a:p>
      </dgm:t>
    </dgm:pt>
  </dgm:ptLst>
  <dgm:cxnLst>
    <dgm:cxn modelId="{50DCB9E4-B8BC-439F-A94B-91CF328FD0CC}" type="presOf" srcId="{38A05AE6-0FDC-4E1F-8522-AC7E8F6CAEAE}" destId="{FA4D8DAD-4E47-4993-9982-C97532FB4607}" srcOrd="1" destOrd="0" presId="urn:microsoft.com/office/officeart/2005/8/layout/list1"/>
    <dgm:cxn modelId="{1E6D8F6E-80FB-4A9E-B789-571A2A9ADEB2}" type="presOf" srcId="{38A05AE6-0FDC-4E1F-8522-AC7E8F6CAEAE}" destId="{71934C1E-79FF-4C6B-B140-5BCAA6C58BA7}" srcOrd="0" destOrd="0" presId="urn:microsoft.com/office/officeart/2005/8/layout/list1"/>
    <dgm:cxn modelId="{E4B796AE-EEB0-4F34-BE7E-BED069734ACB}" srcId="{77B4387D-3EF4-4835-BDAE-C483CB6BADE6}" destId="{38A05AE6-0FDC-4E1F-8522-AC7E8F6CAEAE}" srcOrd="0" destOrd="0" parTransId="{7CB8C3CE-5C45-4FF7-8940-B5E01640EBEB}" sibTransId="{3E48CE70-C96F-498B-B7A7-758D7E528CEF}"/>
    <dgm:cxn modelId="{01422A62-33FD-4644-8C76-62822D8DAFE8}" type="presOf" srcId="{77B4387D-3EF4-4835-BDAE-C483CB6BADE6}" destId="{6F41D46F-420B-4166-8C8A-273E3209C2E5}" srcOrd="0" destOrd="0" presId="urn:microsoft.com/office/officeart/2005/8/layout/list1"/>
    <dgm:cxn modelId="{1FA6232B-CC36-466B-9F2A-4326175DCAD4}" srcId="{38A05AE6-0FDC-4E1F-8522-AC7E8F6CAEAE}" destId="{D3FC1FCC-808E-4D5C-9284-715A3A6EB9C3}" srcOrd="0" destOrd="0" parTransId="{0F0E71B1-0789-400F-A588-FB213D5741F8}" sibTransId="{725272DB-D0BD-4317-AABD-08FABA13E2EF}"/>
    <dgm:cxn modelId="{8E834D29-BBBE-4602-8F5C-61D204681441}" srcId="{38A05AE6-0FDC-4E1F-8522-AC7E8F6CAEAE}" destId="{307021C2-BF9F-497E-B06A-2B4AC982851A}" srcOrd="1" destOrd="0" parTransId="{7DD50A79-56A7-409A-BDDE-A2036F9AEA10}" sibTransId="{CA0275EB-54AC-4599-9421-AD5D3F2160EC}"/>
    <dgm:cxn modelId="{4E10BC38-481C-4C69-B775-40D7910E66F0}" type="presOf" srcId="{307021C2-BF9F-497E-B06A-2B4AC982851A}" destId="{A021C205-A84B-4837-8C5E-4F41B5FE9C20}" srcOrd="0" destOrd="1" presId="urn:microsoft.com/office/officeart/2005/8/layout/list1"/>
    <dgm:cxn modelId="{FF094517-277E-48B7-8838-B91A5E5581D8}" type="presOf" srcId="{D3FC1FCC-808E-4D5C-9284-715A3A6EB9C3}" destId="{A021C205-A84B-4837-8C5E-4F41B5FE9C20}" srcOrd="0" destOrd="0" presId="urn:microsoft.com/office/officeart/2005/8/layout/list1"/>
    <dgm:cxn modelId="{EC05C699-E602-451C-B3B9-276364E25AFF}" type="presParOf" srcId="{6F41D46F-420B-4166-8C8A-273E3209C2E5}" destId="{45ED257F-B067-413E-B164-71642D1D0B08}" srcOrd="0" destOrd="0" presId="urn:microsoft.com/office/officeart/2005/8/layout/list1"/>
    <dgm:cxn modelId="{4FD0D012-AE7F-407C-863F-3578CD2844CA}" type="presParOf" srcId="{45ED257F-B067-413E-B164-71642D1D0B08}" destId="{71934C1E-79FF-4C6B-B140-5BCAA6C58BA7}" srcOrd="0" destOrd="0" presId="urn:microsoft.com/office/officeart/2005/8/layout/list1"/>
    <dgm:cxn modelId="{8B06530E-ECC6-4A2B-B7F2-FAC707DEE1FD}" type="presParOf" srcId="{45ED257F-B067-413E-B164-71642D1D0B08}" destId="{FA4D8DAD-4E47-4993-9982-C97532FB4607}" srcOrd="1" destOrd="0" presId="urn:microsoft.com/office/officeart/2005/8/layout/list1"/>
    <dgm:cxn modelId="{BD80860B-EB41-439B-A76A-8EAD8057D564}" type="presParOf" srcId="{6F41D46F-420B-4166-8C8A-273E3209C2E5}" destId="{E0E857F9-9971-4EB7-94DF-09AE521A731C}" srcOrd="1" destOrd="0" presId="urn:microsoft.com/office/officeart/2005/8/layout/list1"/>
    <dgm:cxn modelId="{293670A3-7B76-48A4-B7D8-07C436B4D263}" type="presParOf" srcId="{6F41D46F-420B-4166-8C8A-273E3209C2E5}" destId="{A021C205-A84B-4837-8C5E-4F41B5FE9C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B4387D-3EF4-4835-BDAE-C483CB6BADE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38A05AE6-0FDC-4E1F-8522-AC7E8F6CAEAE}">
      <dgm:prSet phldrT="[文本]" custT="1"/>
      <dgm:spPr/>
      <dgm:t>
        <a:bodyPr/>
        <a:lstStyle/>
        <a:p>
          <a:r>
            <a:rPr lang="zh-CN" altLang="en-US" sz="2800" b="0" i="0" dirty="0" smtClean="0"/>
            <a:t>创新节能标准化服务</a:t>
          </a:r>
          <a:endParaRPr lang="zh-CN" altLang="en-US" sz="2800" dirty="0"/>
        </a:p>
      </dgm:t>
    </dgm:pt>
    <dgm:pt modelId="{7CB8C3CE-5C45-4FF7-8940-B5E01640EBEB}" type="parTrans" cxnId="{E4B796AE-EEB0-4F34-BE7E-BED069734ACB}">
      <dgm:prSet/>
      <dgm:spPr/>
      <dgm:t>
        <a:bodyPr/>
        <a:lstStyle/>
        <a:p>
          <a:endParaRPr lang="zh-CN" altLang="en-US"/>
        </a:p>
      </dgm:t>
    </dgm:pt>
    <dgm:pt modelId="{3E48CE70-C96F-498B-B7A7-758D7E528CEF}" type="sibTrans" cxnId="{E4B796AE-EEB0-4F34-BE7E-BED069734ACB}">
      <dgm:prSet/>
      <dgm:spPr/>
      <dgm:t>
        <a:bodyPr/>
        <a:lstStyle/>
        <a:p>
          <a:endParaRPr lang="zh-CN" altLang="en-US"/>
        </a:p>
      </dgm:t>
    </dgm:pt>
    <dgm:pt modelId="{D3FC1FCC-808E-4D5C-9284-715A3A6EB9C3}">
      <dgm:prSet custT="1"/>
      <dgm:spPr/>
      <dgm:t>
        <a:bodyPr/>
        <a:lstStyle/>
        <a:p>
          <a:r>
            <a:rPr lang="zh-CN" altLang="en-US" sz="2400" b="0" i="0" dirty="0" smtClean="0"/>
            <a:t>建设节能标准信息服务平台，及时发布和更新节能标准信息，方便企业查询标准信息、反馈实施情况、提出标准需求。探索节能标准化服务新模式，开展标准宣传贯彻、信息咨询、标准比对、实施效果评估等服务，鼓励标准化技术机构为企业提供标准研制、标准体系建设、标准化人才培养等定制化专业服务。普及节能标准化知识，增强政府部门、用能单位和消费者的节能标准化意识。</a:t>
          </a:r>
          <a:endParaRPr lang="zh-CN" altLang="en-US" sz="2400" dirty="0"/>
        </a:p>
      </dgm:t>
    </dgm:pt>
    <dgm:pt modelId="{0F0E71B1-0789-400F-A588-FB213D5741F8}" type="parTrans" cxnId="{1FA6232B-CC36-466B-9F2A-4326175DCAD4}">
      <dgm:prSet/>
      <dgm:spPr/>
      <dgm:t>
        <a:bodyPr/>
        <a:lstStyle/>
        <a:p>
          <a:endParaRPr lang="zh-CN" altLang="en-US"/>
        </a:p>
      </dgm:t>
    </dgm:pt>
    <dgm:pt modelId="{725272DB-D0BD-4317-AABD-08FABA13E2EF}" type="sibTrans" cxnId="{1FA6232B-CC36-466B-9F2A-4326175DCAD4}">
      <dgm:prSet/>
      <dgm:spPr/>
      <dgm:t>
        <a:bodyPr/>
        <a:lstStyle/>
        <a:p>
          <a:endParaRPr lang="zh-CN" altLang="en-US"/>
        </a:p>
      </dgm:t>
    </dgm:pt>
    <dgm:pt modelId="{307021C2-BF9F-497E-B06A-2B4AC982851A}">
      <dgm:prSet/>
      <dgm:spPr/>
      <dgm:t>
        <a:bodyPr/>
        <a:lstStyle/>
        <a:p>
          <a:endParaRPr lang="zh-CN" altLang="en-US" sz="1600" dirty="0"/>
        </a:p>
      </dgm:t>
    </dgm:pt>
    <dgm:pt modelId="{7DD50A79-56A7-409A-BDDE-A2036F9AEA10}" type="parTrans" cxnId="{8E834D29-BBBE-4602-8F5C-61D204681441}">
      <dgm:prSet/>
      <dgm:spPr/>
      <dgm:t>
        <a:bodyPr/>
        <a:lstStyle/>
        <a:p>
          <a:endParaRPr lang="zh-CN" altLang="en-US"/>
        </a:p>
      </dgm:t>
    </dgm:pt>
    <dgm:pt modelId="{CA0275EB-54AC-4599-9421-AD5D3F2160EC}" type="sibTrans" cxnId="{8E834D29-BBBE-4602-8F5C-61D204681441}">
      <dgm:prSet/>
      <dgm:spPr/>
      <dgm:t>
        <a:bodyPr/>
        <a:lstStyle/>
        <a:p>
          <a:endParaRPr lang="zh-CN" altLang="en-US"/>
        </a:p>
      </dgm:t>
    </dgm:pt>
    <dgm:pt modelId="{6F41D46F-420B-4166-8C8A-273E3209C2E5}" type="pres">
      <dgm:prSet presAssocID="{77B4387D-3EF4-4835-BDAE-C483CB6BADE6}" presName="linear" presStyleCnt="0">
        <dgm:presLayoutVars>
          <dgm:dir/>
          <dgm:animLvl val="lvl"/>
          <dgm:resizeHandles val="exact"/>
        </dgm:presLayoutVars>
      </dgm:prSet>
      <dgm:spPr/>
      <dgm:t>
        <a:bodyPr/>
        <a:lstStyle/>
        <a:p>
          <a:endParaRPr lang="zh-CN" altLang="en-US"/>
        </a:p>
      </dgm:t>
    </dgm:pt>
    <dgm:pt modelId="{45ED257F-B067-413E-B164-71642D1D0B08}" type="pres">
      <dgm:prSet presAssocID="{38A05AE6-0FDC-4E1F-8522-AC7E8F6CAEAE}" presName="parentLin" presStyleCnt="0"/>
      <dgm:spPr/>
    </dgm:pt>
    <dgm:pt modelId="{71934C1E-79FF-4C6B-B140-5BCAA6C58BA7}" type="pres">
      <dgm:prSet presAssocID="{38A05AE6-0FDC-4E1F-8522-AC7E8F6CAEAE}" presName="parentLeftMargin" presStyleLbl="node1" presStyleIdx="0" presStyleCnt="1"/>
      <dgm:spPr/>
      <dgm:t>
        <a:bodyPr/>
        <a:lstStyle/>
        <a:p>
          <a:endParaRPr lang="zh-CN" altLang="en-US"/>
        </a:p>
      </dgm:t>
    </dgm:pt>
    <dgm:pt modelId="{FA4D8DAD-4E47-4993-9982-C97532FB4607}" type="pres">
      <dgm:prSet presAssocID="{38A05AE6-0FDC-4E1F-8522-AC7E8F6CAEAE}" presName="parentText" presStyleLbl="node1" presStyleIdx="0" presStyleCnt="1" custScaleY="148124" custLinFactNeighborX="-43019" custLinFactNeighborY="45535">
        <dgm:presLayoutVars>
          <dgm:chMax val="0"/>
          <dgm:bulletEnabled val="1"/>
        </dgm:presLayoutVars>
      </dgm:prSet>
      <dgm:spPr/>
      <dgm:t>
        <a:bodyPr/>
        <a:lstStyle/>
        <a:p>
          <a:endParaRPr lang="zh-CN" altLang="en-US"/>
        </a:p>
      </dgm:t>
    </dgm:pt>
    <dgm:pt modelId="{E0E857F9-9971-4EB7-94DF-09AE521A731C}" type="pres">
      <dgm:prSet presAssocID="{38A05AE6-0FDC-4E1F-8522-AC7E8F6CAEAE}" presName="negativeSpace" presStyleCnt="0"/>
      <dgm:spPr/>
    </dgm:pt>
    <dgm:pt modelId="{A021C205-A84B-4837-8C5E-4F41B5FE9C20}" type="pres">
      <dgm:prSet presAssocID="{38A05AE6-0FDC-4E1F-8522-AC7E8F6CAEAE}" presName="childText" presStyleLbl="conFgAcc1" presStyleIdx="0" presStyleCnt="1" custScaleY="114477" custLinFactNeighborY="74865">
        <dgm:presLayoutVars>
          <dgm:bulletEnabled val="1"/>
        </dgm:presLayoutVars>
      </dgm:prSet>
      <dgm:spPr/>
      <dgm:t>
        <a:bodyPr/>
        <a:lstStyle/>
        <a:p>
          <a:endParaRPr lang="zh-CN" altLang="en-US"/>
        </a:p>
      </dgm:t>
    </dgm:pt>
  </dgm:ptLst>
  <dgm:cxnLst>
    <dgm:cxn modelId="{009862B3-713A-4181-BE39-BF888B4383FB}" type="presOf" srcId="{38A05AE6-0FDC-4E1F-8522-AC7E8F6CAEAE}" destId="{FA4D8DAD-4E47-4993-9982-C97532FB4607}" srcOrd="1" destOrd="0" presId="urn:microsoft.com/office/officeart/2005/8/layout/list1"/>
    <dgm:cxn modelId="{AF42AE1A-2842-4E04-9965-4C79AB1D7A23}" type="presOf" srcId="{307021C2-BF9F-497E-B06A-2B4AC982851A}" destId="{A021C205-A84B-4837-8C5E-4F41B5FE9C20}" srcOrd="0" destOrd="1" presId="urn:microsoft.com/office/officeart/2005/8/layout/list1"/>
    <dgm:cxn modelId="{602D45A1-3D16-47D1-AE82-F536AFA7C84D}" type="presOf" srcId="{D3FC1FCC-808E-4D5C-9284-715A3A6EB9C3}" destId="{A021C205-A84B-4837-8C5E-4F41B5FE9C20}" srcOrd="0" destOrd="0" presId="urn:microsoft.com/office/officeart/2005/8/layout/list1"/>
    <dgm:cxn modelId="{E4B796AE-EEB0-4F34-BE7E-BED069734ACB}" srcId="{77B4387D-3EF4-4835-BDAE-C483CB6BADE6}" destId="{38A05AE6-0FDC-4E1F-8522-AC7E8F6CAEAE}" srcOrd="0" destOrd="0" parTransId="{7CB8C3CE-5C45-4FF7-8940-B5E01640EBEB}" sibTransId="{3E48CE70-C96F-498B-B7A7-758D7E528CEF}"/>
    <dgm:cxn modelId="{5A1B5F12-0B63-44C7-B459-6F04E63836B8}" type="presOf" srcId="{38A05AE6-0FDC-4E1F-8522-AC7E8F6CAEAE}" destId="{71934C1E-79FF-4C6B-B140-5BCAA6C58BA7}" srcOrd="0" destOrd="0" presId="urn:microsoft.com/office/officeart/2005/8/layout/list1"/>
    <dgm:cxn modelId="{8E834D29-BBBE-4602-8F5C-61D204681441}" srcId="{38A05AE6-0FDC-4E1F-8522-AC7E8F6CAEAE}" destId="{307021C2-BF9F-497E-B06A-2B4AC982851A}" srcOrd="1" destOrd="0" parTransId="{7DD50A79-56A7-409A-BDDE-A2036F9AEA10}" sibTransId="{CA0275EB-54AC-4599-9421-AD5D3F2160EC}"/>
    <dgm:cxn modelId="{1FA6232B-CC36-466B-9F2A-4326175DCAD4}" srcId="{38A05AE6-0FDC-4E1F-8522-AC7E8F6CAEAE}" destId="{D3FC1FCC-808E-4D5C-9284-715A3A6EB9C3}" srcOrd="0" destOrd="0" parTransId="{0F0E71B1-0789-400F-A588-FB213D5741F8}" sibTransId="{725272DB-D0BD-4317-AABD-08FABA13E2EF}"/>
    <dgm:cxn modelId="{157FAB76-0808-4CFC-A91A-B30FB506195F}" type="presOf" srcId="{77B4387D-3EF4-4835-BDAE-C483CB6BADE6}" destId="{6F41D46F-420B-4166-8C8A-273E3209C2E5}" srcOrd="0" destOrd="0" presId="urn:microsoft.com/office/officeart/2005/8/layout/list1"/>
    <dgm:cxn modelId="{A70596F0-279A-40BE-879A-4EA449FEEBC7}" type="presParOf" srcId="{6F41D46F-420B-4166-8C8A-273E3209C2E5}" destId="{45ED257F-B067-413E-B164-71642D1D0B08}" srcOrd="0" destOrd="0" presId="urn:microsoft.com/office/officeart/2005/8/layout/list1"/>
    <dgm:cxn modelId="{D152F0F4-A385-4968-B85A-A87933D11604}" type="presParOf" srcId="{45ED257F-B067-413E-B164-71642D1D0B08}" destId="{71934C1E-79FF-4C6B-B140-5BCAA6C58BA7}" srcOrd="0" destOrd="0" presId="urn:microsoft.com/office/officeart/2005/8/layout/list1"/>
    <dgm:cxn modelId="{7538D8E5-6381-45C6-8851-982A11344822}" type="presParOf" srcId="{45ED257F-B067-413E-B164-71642D1D0B08}" destId="{FA4D8DAD-4E47-4993-9982-C97532FB4607}" srcOrd="1" destOrd="0" presId="urn:microsoft.com/office/officeart/2005/8/layout/list1"/>
    <dgm:cxn modelId="{0C940148-B2D9-4347-924C-00B4E9E64A60}" type="presParOf" srcId="{6F41D46F-420B-4166-8C8A-273E3209C2E5}" destId="{E0E857F9-9971-4EB7-94DF-09AE521A731C}" srcOrd="1" destOrd="0" presId="urn:microsoft.com/office/officeart/2005/8/layout/list1"/>
    <dgm:cxn modelId="{7E1142CB-A5B9-40D9-B145-819E99E63A52}" type="presParOf" srcId="{6F41D46F-420B-4166-8C8A-273E3209C2E5}" destId="{A021C205-A84B-4837-8C5E-4F41B5FE9C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A612D-A0BF-420C-B215-DE3E5B10C30B}">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6AC49-310B-44F0-A5D3-250E3DA055A3}">
      <dsp:nvSpPr>
        <dsp:cNvPr id="0" name=""/>
        <dsp:cNvSpPr/>
      </dsp:nvSpPr>
      <dsp:spPr>
        <a:xfrm>
          <a:off x="564979" y="406400"/>
          <a:ext cx="6748313" cy="8128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zh-CN" altLang="en-US" sz="1800" kern="1200" dirty="0" smtClean="0"/>
            <a:t>强化企业主体责任，开展能效对标达标活动，发挥标准倒逼作用，重点推动强制性能效标准和能耗限额标准的实施</a:t>
          </a:r>
          <a:endParaRPr lang="zh-CN" altLang="en-US" sz="1800" kern="1200" dirty="0"/>
        </a:p>
      </dsp:txBody>
      <dsp:txXfrm>
        <a:off x="564979" y="406400"/>
        <a:ext cx="6748313" cy="812800"/>
      </dsp:txXfrm>
    </dsp:sp>
    <dsp:sp modelId="{77AF5340-AA07-4CBD-A041-26A2122C3CDE}">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6D075F-0841-4D77-BD04-46B0F11292A4}">
      <dsp:nvSpPr>
        <dsp:cNvPr id="0" name=""/>
        <dsp:cNvSpPr/>
      </dsp:nvSpPr>
      <dsp:spPr>
        <a:xfrm>
          <a:off x="860432" y="1543718"/>
          <a:ext cx="6452860" cy="976562"/>
        </a:xfrm>
        <a:prstGeom prst="rect">
          <a:avLst/>
        </a:prstGeom>
        <a:solidFill>
          <a:schemeClr val="accent3">
            <a:hueOff val="-8269636"/>
            <a:satOff val="13411"/>
            <a:lumOff val="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1800" kern="1200" dirty="0" smtClean="0"/>
            <a:t>以强制性节能标准为依据，实施固定资产投资项目节能评估和审查制度、节能产品惠民工程、节能产品政府采购、能效标识制度</a:t>
          </a:r>
          <a:endParaRPr lang="zh-CN" altLang="en-US" sz="1800" kern="1200" dirty="0"/>
        </a:p>
      </dsp:txBody>
      <dsp:txXfrm>
        <a:off x="860432" y="1543718"/>
        <a:ext cx="6452860" cy="976562"/>
      </dsp:txXfrm>
    </dsp:sp>
    <dsp:sp modelId="{4FB03A67-A19E-4774-801C-53A483FA2FD0}">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3">
              <a:hueOff val="-8269636"/>
              <a:satOff val="13411"/>
              <a:lumOff val="98"/>
              <a:alphaOff val="0"/>
            </a:schemeClr>
          </a:solidFill>
          <a:prstDash val="solid"/>
        </a:ln>
        <a:effectLst/>
      </dsp:spPr>
      <dsp:style>
        <a:lnRef idx="2">
          <a:scrgbClr r="0" g="0" b="0"/>
        </a:lnRef>
        <a:fillRef idx="1">
          <a:scrgbClr r="0" g="0" b="0"/>
        </a:fillRef>
        <a:effectRef idx="0">
          <a:scrgbClr r="0" g="0" b="0"/>
        </a:effectRef>
        <a:fontRef idx="minor"/>
      </dsp:style>
    </dsp:sp>
    <dsp:sp modelId="{2F385564-18ED-46E7-8538-1C5B6AFBD320}">
      <dsp:nvSpPr>
        <dsp:cNvPr id="0" name=""/>
        <dsp:cNvSpPr/>
      </dsp:nvSpPr>
      <dsp:spPr>
        <a:xfrm>
          <a:off x="564979" y="2844800"/>
          <a:ext cx="6748313" cy="812800"/>
        </a:xfrm>
        <a:prstGeom prst="rect">
          <a:avLst/>
        </a:prstGeom>
        <a:solidFill>
          <a:schemeClr val="accent3">
            <a:hueOff val="-16539272"/>
            <a:satOff val="26822"/>
            <a:lumOff val="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zh-CN" altLang="en-US" sz="1800" kern="1200" dirty="0" smtClean="0"/>
            <a:t>将强制性节能标准实施情况纳入地方各级政府节能目标责任考核</a:t>
          </a:r>
          <a:endParaRPr lang="zh-CN" altLang="en-US" sz="1800" kern="1200" dirty="0"/>
        </a:p>
      </dsp:txBody>
      <dsp:txXfrm>
        <a:off x="564979" y="2844800"/>
        <a:ext cx="6748313" cy="812800"/>
      </dsp:txXfrm>
    </dsp:sp>
    <dsp:sp modelId="{97A79638-0C58-4702-AD60-3C452C9375D4}">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3">
              <a:hueOff val="-16539272"/>
              <a:satOff val="26822"/>
              <a:lumOff val="19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88F8C-C85C-4D7F-83F0-08DDE9034B2C}">
      <dsp:nvSpPr>
        <dsp:cNvPr id="0" name=""/>
        <dsp:cNvSpPr/>
      </dsp:nvSpPr>
      <dsp:spPr>
        <a:xfrm>
          <a:off x="0" y="0"/>
          <a:ext cx="8239245" cy="5602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0" i="0" kern="1200" dirty="0" smtClean="0"/>
            <a:t>二、标准交叉重复矛盾，不利于统一市场体系的建立</a:t>
          </a:r>
          <a:endParaRPr lang="zh-CN" altLang="en-US" sz="2400" kern="1200" dirty="0"/>
        </a:p>
      </dsp:txBody>
      <dsp:txXfrm>
        <a:off x="27350" y="27350"/>
        <a:ext cx="8184545" cy="505574"/>
      </dsp:txXfrm>
    </dsp:sp>
    <dsp:sp modelId="{5D67B2AB-3C81-4A5A-B096-C22462C531AA}">
      <dsp:nvSpPr>
        <dsp:cNvPr id="0" name=""/>
        <dsp:cNvSpPr/>
      </dsp:nvSpPr>
      <dsp:spPr>
        <a:xfrm>
          <a:off x="0" y="563980"/>
          <a:ext cx="8239245" cy="3318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59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CN" altLang="en-US" sz="2400" b="0" i="0" kern="1200" dirty="0" smtClean="0"/>
            <a:t>目前，现行国家标准、行业标准、地方标准中仅名称相同的就有近</a:t>
          </a:r>
          <a:r>
            <a:rPr lang="en-US" altLang="zh-CN" sz="2400" b="0" i="0" kern="1200" dirty="0" smtClean="0"/>
            <a:t>2000</a:t>
          </a:r>
          <a:r>
            <a:rPr lang="zh-CN" altLang="en-US" sz="2400" b="0" i="0" kern="1200" dirty="0" smtClean="0"/>
            <a:t>项，有些标准技术指标不一致甚至冲突，既造成企业执行标准困难，也造成政府部门制定标准的资源浪费和执法尺度不一。特别是强制性标准涉及健康安全环保，但是制定主体多，</a:t>
          </a:r>
          <a:r>
            <a:rPr lang="en-US" altLang="zh-CN" sz="2400" b="0" i="0" kern="1200" dirty="0" smtClean="0"/>
            <a:t>28</a:t>
          </a:r>
          <a:r>
            <a:rPr lang="zh-CN" altLang="en-US" sz="2400" b="0" i="0" kern="1200" dirty="0" smtClean="0"/>
            <a:t>个部门和</a:t>
          </a:r>
          <a:r>
            <a:rPr lang="en-US" altLang="zh-CN" sz="2400" b="0" i="0" kern="1200" dirty="0" smtClean="0"/>
            <a:t>31</a:t>
          </a:r>
          <a:r>
            <a:rPr lang="zh-CN" altLang="en-US" sz="2400" b="0" i="0" kern="1200" dirty="0" smtClean="0"/>
            <a:t>个省（区、市）制定发布强制性行业标准和地方标准；数量庞大，强制性国家、行业、地方三级标准万余项，缺乏强有力的组织协调，交叉重复矛盾难以避免。</a:t>
          </a:r>
          <a:endParaRPr lang="zh-CN" altLang="en-US" sz="2400" kern="1200" dirty="0"/>
        </a:p>
      </dsp:txBody>
      <dsp:txXfrm>
        <a:off x="0" y="563980"/>
        <a:ext cx="8239245" cy="331825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2017/6/20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extLst>
      <p:ext uri="{BB962C8B-B14F-4D97-AF65-F5344CB8AC3E}">
        <p14:creationId xmlns:p14="http://schemas.microsoft.com/office/powerpoint/2010/main" xmlns="" val="205917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2017/6/20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xmlns="" val="1825086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xmlns="" val="112865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111</a:t>
            </a:fld>
            <a:endParaRPr lang="zh-CN" altLang="en-US"/>
          </a:p>
        </p:txBody>
      </p:sp>
    </p:spTree>
    <p:extLst>
      <p:ext uri="{BB962C8B-B14F-4D97-AF65-F5344CB8AC3E}">
        <p14:creationId xmlns:p14="http://schemas.microsoft.com/office/powerpoint/2010/main" xmlns="" val="314805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112</a:t>
            </a:fld>
            <a:endParaRPr lang="zh-CN" altLang="en-US"/>
          </a:p>
        </p:txBody>
      </p:sp>
    </p:spTree>
    <p:extLst>
      <p:ext uri="{BB962C8B-B14F-4D97-AF65-F5344CB8AC3E}">
        <p14:creationId xmlns:p14="http://schemas.microsoft.com/office/powerpoint/2010/main" xmlns="" val="283224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4</a:t>
            </a:r>
            <a:r>
              <a:rPr lang="zh-CN" altLang="en-US" dirty="0" smtClean="0"/>
              <a:t>必选</a:t>
            </a:r>
            <a:r>
              <a:rPr lang="en-US" altLang="zh-CN" dirty="0" smtClean="0"/>
              <a:t>+4</a:t>
            </a:r>
            <a:r>
              <a:rPr lang="zh-CN" altLang="en-US" dirty="0" smtClean="0"/>
              <a:t>选</a:t>
            </a:r>
            <a:r>
              <a:rPr lang="en-US" altLang="zh-CN" dirty="0" smtClean="0"/>
              <a:t>2</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113</a:t>
            </a:fld>
            <a:endParaRPr lang="zh-CN" altLang="en-US"/>
          </a:p>
        </p:txBody>
      </p:sp>
    </p:spTree>
    <p:extLst>
      <p:ext uri="{BB962C8B-B14F-4D97-AF65-F5344CB8AC3E}">
        <p14:creationId xmlns:p14="http://schemas.microsoft.com/office/powerpoint/2010/main" xmlns="" val="297447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必选</a:t>
            </a:r>
            <a:r>
              <a:rPr lang="en-US" altLang="zh-CN" dirty="0" smtClean="0"/>
              <a:t>+4</a:t>
            </a:r>
            <a:r>
              <a:rPr lang="zh-CN" altLang="en-US" dirty="0" smtClean="0"/>
              <a:t>选</a:t>
            </a:r>
            <a:r>
              <a:rPr lang="en-US" altLang="zh-CN" dirty="0" smtClean="0"/>
              <a:t>2</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114</a:t>
            </a:fld>
            <a:endParaRPr lang="zh-CN" altLang="en-US"/>
          </a:p>
        </p:txBody>
      </p:sp>
    </p:spTree>
    <p:extLst>
      <p:ext uri="{BB962C8B-B14F-4D97-AF65-F5344CB8AC3E}">
        <p14:creationId xmlns:p14="http://schemas.microsoft.com/office/powerpoint/2010/main" xmlns="" val="203150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a:t>
            </a:r>
            <a:r>
              <a:rPr lang="zh-CN" altLang="en-US" dirty="0" smtClean="0"/>
              <a:t>必选</a:t>
            </a:r>
            <a:r>
              <a:rPr lang="en-US" altLang="zh-CN" dirty="0" smtClean="0"/>
              <a:t>+1</a:t>
            </a:r>
            <a:r>
              <a:rPr lang="zh-CN" altLang="en-US" dirty="0" smtClean="0"/>
              <a:t>可选</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115</a:t>
            </a:fld>
            <a:endParaRPr lang="zh-CN" altLang="en-US"/>
          </a:p>
        </p:txBody>
      </p:sp>
    </p:spTree>
    <p:extLst>
      <p:ext uri="{BB962C8B-B14F-4D97-AF65-F5344CB8AC3E}">
        <p14:creationId xmlns:p14="http://schemas.microsoft.com/office/powerpoint/2010/main" xmlns="" val="254071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6</a:t>
            </a:r>
            <a:r>
              <a:rPr lang="zh-CN" altLang="en-US" dirty="0" smtClean="0"/>
              <a:t>必选</a:t>
            </a:r>
            <a:r>
              <a:rPr lang="en-US" altLang="zh-CN" dirty="0" smtClean="0"/>
              <a:t>+2</a:t>
            </a:r>
            <a:r>
              <a:rPr lang="zh-CN" altLang="en-US" dirty="0" smtClean="0"/>
              <a:t>选</a:t>
            </a:r>
            <a:r>
              <a:rPr lang="en-US" altLang="zh-CN" dirty="0" smtClean="0"/>
              <a:t>1</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116</a:t>
            </a:fld>
            <a:endParaRPr lang="zh-CN" altLang="en-US"/>
          </a:p>
        </p:txBody>
      </p:sp>
    </p:spTree>
    <p:extLst>
      <p:ext uri="{BB962C8B-B14F-4D97-AF65-F5344CB8AC3E}">
        <p14:creationId xmlns:p14="http://schemas.microsoft.com/office/powerpoint/2010/main" xmlns="" val="359241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3</a:t>
            </a:r>
            <a:r>
              <a:rPr lang="zh-CN" altLang="en-US" dirty="0" smtClean="0"/>
              <a:t>必选</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117</a:t>
            </a:fld>
            <a:endParaRPr lang="zh-CN" altLang="en-US"/>
          </a:p>
        </p:txBody>
      </p:sp>
    </p:spTree>
    <p:extLst>
      <p:ext uri="{BB962C8B-B14F-4D97-AF65-F5344CB8AC3E}">
        <p14:creationId xmlns:p14="http://schemas.microsoft.com/office/powerpoint/2010/main" xmlns="" val="249057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91" y="6357074"/>
            <a:ext cx="2056836" cy="364294"/>
          </a:xfrm>
        </p:spPr>
        <p:txBody>
          <a:bodyPr/>
          <a:lstStyle/>
          <a:p>
            <a:fld id="{32BF82D2-7A68-459D-A996-9BDDA2518FA4}" type="datetimeFigureOut">
              <a:rPr lang="zh-CN" altLang="en-US" smtClean="0"/>
              <a:pPr/>
              <a:t>2017/6/20</a:t>
            </a:fld>
            <a:endParaRPr lang="zh-CN" altLang="en-US"/>
          </a:p>
        </p:txBody>
      </p:sp>
      <p:sp>
        <p:nvSpPr>
          <p:cNvPr id="3" name="页脚占位符 2"/>
          <p:cNvSpPr>
            <a:spLocks noGrp="1"/>
          </p:cNvSpPr>
          <p:nvPr>
            <p:ph type="ftr" sz="quarter" idx="11"/>
          </p:nvPr>
        </p:nvSpPr>
        <p:spPr>
          <a:xfrm>
            <a:off x="3028809" y="6357074"/>
            <a:ext cx="3086382" cy="364294"/>
          </a:xfrm>
        </p:spPr>
        <p:txBody>
          <a:bodyPr/>
          <a:lstStyle/>
          <a:p>
            <a:endParaRPr lang="zh-CN" altLang="en-US"/>
          </a:p>
        </p:txBody>
      </p:sp>
      <p:sp>
        <p:nvSpPr>
          <p:cNvPr id="4" name="灯片编号占位符 3"/>
          <p:cNvSpPr>
            <a:spLocks noGrp="1"/>
          </p:cNvSpPr>
          <p:nvPr>
            <p:ph type="sldNum" sz="quarter" idx="12"/>
          </p:nvPr>
        </p:nvSpPr>
        <p:spPr>
          <a:xfrm>
            <a:off x="6458374" y="6357074"/>
            <a:ext cx="2056836" cy="364294"/>
          </a:xfrm>
        </p:spPr>
        <p:txBody>
          <a:bodyPr/>
          <a:lstStyle/>
          <a:p>
            <a:fld id="{3E01EE5D-26FB-46D5-A381-ECFB35BF1D3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4" name="图片 13" descr="\\Server\e\电子四所\电子标准院基本情况介绍ppt\素材\章隔页-3.jpg章隔页-3"/>
          <p:cNvPicPr>
            <a:picLocks noChangeAspect="1"/>
          </p:cNvPicPr>
          <p:nvPr userDrawn="1"/>
        </p:nvPicPr>
        <p:blipFill>
          <a:blip r:embed="rId2" cstate="print"/>
          <a:srcRect l="41208" t="57049" b="32204"/>
          <a:stretch>
            <a:fillRect/>
          </a:stretch>
        </p:blipFill>
        <p:spPr>
          <a:xfrm>
            <a:off x="3768090" y="6229350"/>
            <a:ext cx="5375910" cy="617855"/>
          </a:xfrm>
          <a:prstGeom prst="rect">
            <a:avLst/>
          </a:prstGeom>
        </p:spPr>
      </p:pic>
      <p:pic>
        <p:nvPicPr>
          <p:cNvPr id="16" name="图片 15" descr="\\Server\e\电子四所\电子标准院基本情况介绍ppt\客户发\中英文全程组合全色.png中英文全程组合全色"/>
          <p:cNvPicPr>
            <a:picLocks noChangeAspect="1"/>
          </p:cNvPicPr>
          <p:nvPr userDrawn="1"/>
        </p:nvPicPr>
        <p:blipFill>
          <a:blip r:embed="rId3" cstate="print"/>
          <a:srcRect/>
          <a:stretch>
            <a:fillRect/>
          </a:stretch>
        </p:blipFill>
        <p:spPr>
          <a:xfrm>
            <a:off x="6006465" y="6406515"/>
            <a:ext cx="2839720" cy="340995"/>
          </a:xfrm>
          <a:prstGeom prst="rect">
            <a:avLst/>
          </a:prstGeom>
        </p:spPr>
      </p:pic>
      <p:sp>
        <p:nvSpPr>
          <p:cNvPr id="21" name="矩形 20"/>
          <p:cNvSpPr/>
          <p:nvPr userDrawn="1"/>
        </p:nvSpPr>
        <p:spPr>
          <a:xfrm>
            <a:off x="8964295" y="6232525"/>
            <a:ext cx="179705" cy="614680"/>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63500" y="-96520"/>
            <a:ext cx="240030" cy="1906270"/>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pPr/>
              <a:t>2017/6/20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866775" rtl="0" eaLnBrk="1" latinLnBrk="0" hangingPunct="1">
        <a:lnSpc>
          <a:spcPct val="90000"/>
        </a:lnSpc>
        <a:spcBef>
          <a:spcPct val="0"/>
        </a:spcBef>
        <a:buNone/>
        <a:defRPr sz="4175" kern="1200">
          <a:solidFill>
            <a:schemeClr val="tx1"/>
          </a:solidFill>
          <a:latin typeface="+mj-lt"/>
          <a:ea typeface="+mj-ea"/>
          <a:cs typeface="+mj-cs"/>
        </a:defRPr>
      </a:lvl1pPr>
    </p:titleStyle>
    <p:bodyStyle>
      <a:lvl1pPr marL="216535" indent="-21526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526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310" indent="-215265" algn="l" defTabSz="866775" rtl="0" eaLnBrk="1" latinLnBrk="0" hangingPunct="1">
        <a:lnSpc>
          <a:spcPct val="90000"/>
        </a:lnSpc>
        <a:spcBef>
          <a:spcPct val="95000"/>
        </a:spcBef>
        <a:buFont typeface="Arial" panose="020B0604020202020204" pitchFamily="34" charset="0"/>
        <a:buChar char="•"/>
        <a:defRPr sz="1900" kern="1200">
          <a:solidFill>
            <a:schemeClr val="tx1"/>
          </a:solidFill>
          <a:latin typeface="+mn-lt"/>
          <a:ea typeface="+mn-ea"/>
          <a:cs typeface="+mn-cs"/>
        </a:defRPr>
      </a:lvl3pPr>
      <a:lvl4pPr marL="151701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135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506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83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3550"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1595"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10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5.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1.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17780" y="-121285"/>
            <a:ext cx="9161780" cy="5311140"/>
          </a:xfrm>
          <a:custGeom>
            <a:avLst/>
            <a:gdLst>
              <a:gd name="connsiteX0" fmla="*/ 0 w 14428"/>
              <a:gd name="connsiteY0" fmla="*/ 0 h 8313"/>
              <a:gd name="connsiteX1" fmla="*/ 14420 w 14428"/>
              <a:gd name="connsiteY1" fmla="*/ 36 h 8313"/>
              <a:gd name="connsiteX2" fmla="*/ 14428 w 14428"/>
              <a:gd name="connsiteY2" fmla="*/ 7358 h 8313"/>
              <a:gd name="connsiteX3" fmla="*/ 10783 w 14428"/>
              <a:gd name="connsiteY3" fmla="*/ 8313 h 8313"/>
              <a:gd name="connsiteX4" fmla="*/ 6 w 14428"/>
              <a:gd name="connsiteY4" fmla="*/ 7351 h 8313"/>
              <a:gd name="connsiteX5" fmla="*/ 0 w 14428"/>
              <a:gd name="connsiteY5" fmla="*/ 0 h 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0" t="0" r="r" b="b"/>
            <a:pathLst>
              <a:path w="14428" h="8313">
                <a:moveTo>
                  <a:pt x="0" y="0"/>
                </a:moveTo>
                <a:lnTo>
                  <a:pt x="14420" y="36"/>
                </a:lnTo>
                <a:lnTo>
                  <a:pt x="14428" y="7358"/>
                </a:lnTo>
                <a:lnTo>
                  <a:pt x="10783" y="8313"/>
                </a:lnTo>
                <a:lnTo>
                  <a:pt x="6" y="7351"/>
                </a:lnTo>
                <a:lnTo>
                  <a:pt x="0" y="0"/>
                </a:lnTo>
                <a:close/>
              </a:path>
            </a:pathLst>
          </a:custGeom>
          <a:blipFill dpi="0" rotWithShape="1">
            <a:blip r:embed="rId3">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a:blipFill>
          <a:ln w="0">
            <a:noFill/>
            <a:prstDash val="solid"/>
            <a:round/>
          </a:ln>
        </p:spPr>
        <p:txBody>
          <a:bodyPr vert="horz" wrap="square" lIns="91434" tIns="45717" rIns="91434" bIns="45717" numCol="1" anchor="t" anchorCtr="0" compatLnSpc="1"/>
          <a:lstStyle/>
          <a:p>
            <a:endParaRPr lang="zh-CN" altLang="en-US" sz="100"/>
          </a:p>
        </p:txBody>
      </p:sp>
      <p:sp>
        <p:nvSpPr>
          <p:cNvPr id="11" name="Freeform 7"/>
          <p:cNvSpPr/>
          <p:nvPr/>
        </p:nvSpPr>
        <p:spPr bwMode="auto">
          <a:xfrm>
            <a:off x="0" y="4305300"/>
            <a:ext cx="6829425" cy="1053465"/>
          </a:xfrm>
          <a:custGeom>
            <a:avLst/>
            <a:gdLst>
              <a:gd name="T0" fmla="*/ 1960 w 4311"/>
              <a:gd name="T1" fmla="*/ 0 h 948"/>
              <a:gd name="T2" fmla="*/ 4311 w 4311"/>
              <a:gd name="T3" fmla="*/ 948 h 948"/>
              <a:gd name="T4" fmla="*/ 0 w 4311"/>
              <a:gd name="T5" fmla="*/ 370 h 948"/>
              <a:gd name="T6" fmla="*/ 0 w 4311"/>
              <a:gd name="T7" fmla="*/ 102 h 948"/>
              <a:gd name="T8" fmla="*/ 1960 w 4311"/>
              <a:gd name="T9" fmla="*/ 0 h 948"/>
            </a:gdLst>
            <a:ahLst/>
            <a:cxnLst>
              <a:cxn ang="0">
                <a:pos x="T0" y="T1"/>
              </a:cxn>
              <a:cxn ang="0">
                <a:pos x="T2" y="T3"/>
              </a:cxn>
              <a:cxn ang="0">
                <a:pos x="T4" y="T5"/>
              </a:cxn>
              <a:cxn ang="0">
                <a:pos x="T6" y="T7"/>
              </a:cxn>
              <a:cxn ang="0">
                <a:pos x="T8" y="T9"/>
              </a:cxn>
            </a:cxnLst>
            <a:rect l="0" t="0" r="r" b="b"/>
            <a:pathLst>
              <a:path w="4311" h="948">
                <a:moveTo>
                  <a:pt x="1960" y="0"/>
                </a:moveTo>
                <a:lnTo>
                  <a:pt x="4311" y="948"/>
                </a:lnTo>
                <a:lnTo>
                  <a:pt x="0" y="370"/>
                </a:lnTo>
                <a:lnTo>
                  <a:pt x="0" y="102"/>
                </a:lnTo>
                <a:lnTo>
                  <a:pt x="1960" y="0"/>
                </a:lnTo>
                <a:close/>
              </a:path>
            </a:pathLst>
          </a:custGeom>
          <a:gradFill>
            <a:gsLst>
              <a:gs pos="0">
                <a:srgbClr val="64A70C"/>
              </a:gs>
              <a:gs pos="100000">
                <a:srgbClr val="466225"/>
              </a:gs>
            </a:gsLst>
            <a:lin ang="16320000" scaled="0"/>
          </a:gradFill>
          <a:ln w="0">
            <a:noFill/>
            <a:prstDash val="solid"/>
            <a:round/>
          </a:ln>
        </p:spPr>
        <p:txBody>
          <a:bodyPr vert="horz" wrap="square" lIns="91434" tIns="45717" rIns="91434" bIns="45717" numCol="1" anchor="t" anchorCtr="0" compatLnSpc="1"/>
          <a:lstStyle/>
          <a:p>
            <a:endParaRPr lang="zh-CN" altLang="en-US" sz="100"/>
          </a:p>
        </p:txBody>
      </p:sp>
      <p:sp>
        <p:nvSpPr>
          <p:cNvPr id="12" name="Freeform 8"/>
          <p:cNvSpPr/>
          <p:nvPr/>
        </p:nvSpPr>
        <p:spPr bwMode="auto">
          <a:xfrm>
            <a:off x="5958205" y="4036695"/>
            <a:ext cx="3185795" cy="1322070"/>
          </a:xfrm>
          <a:custGeom>
            <a:avLst/>
            <a:gdLst>
              <a:gd name="T0" fmla="*/ 2011 w 2011"/>
              <a:gd name="T1" fmla="*/ 0 h 1190"/>
              <a:gd name="T2" fmla="*/ 2011 w 2011"/>
              <a:gd name="T3" fmla="*/ 910 h 1190"/>
              <a:gd name="T4" fmla="*/ 550 w 2011"/>
              <a:gd name="T5" fmla="*/ 1190 h 1190"/>
              <a:gd name="T6" fmla="*/ 0 w 2011"/>
              <a:gd name="T7" fmla="*/ 1118 h 1190"/>
              <a:gd name="T8" fmla="*/ 2011 w 2011"/>
              <a:gd name="T9" fmla="*/ 0 h 1190"/>
            </a:gdLst>
            <a:ahLst/>
            <a:cxnLst>
              <a:cxn ang="0">
                <a:pos x="T0" y="T1"/>
              </a:cxn>
              <a:cxn ang="0">
                <a:pos x="T2" y="T3"/>
              </a:cxn>
              <a:cxn ang="0">
                <a:pos x="T4" y="T5"/>
              </a:cxn>
              <a:cxn ang="0">
                <a:pos x="T6" y="T7"/>
              </a:cxn>
              <a:cxn ang="0">
                <a:pos x="T8" y="T9"/>
              </a:cxn>
            </a:cxnLst>
            <a:rect l="0" t="0" r="r" b="b"/>
            <a:pathLst>
              <a:path w="2011" h="1190">
                <a:moveTo>
                  <a:pt x="2011" y="0"/>
                </a:moveTo>
                <a:lnTo>
                  <a:pt x="2011" y="910"/>
                </a:lnTo>
                <a:lnTo>
                  <a:pt x="550" y="1190"/>
                </a:lnTo>
                <a:lnTo>
                  <a:pt x="0" y="1118"/>
                </a:lnTo>
                <a:lnTo>
                  <a:pt x="2011" y="0"/>
                </a:lnTo>
                <a:close/>
              </a:path>
            </a:pathLst>
          </a:custGeom>
          <a:gradFill>
            <a:gsLst>
              <a:gs pos="0">
                <a:srgbClr val="64A70C"/>
              </a:gs>
              <a:gs pos="100000">
                <a:srgbClr val="466225"/>
              </a:gs>
            </a:gsLst>
            <a:lin ang="6360000" scaled="0"/>
          </a:gradFill>
          <a:ln w="0">
            <a:noFill/>
            <a:prstDash val="solid"/>
            <a:round/>
          </a:ln>
        </p:spPr>
        <p:txBody>
          <a:bodyPr vert="horz" wrap="square" lIns="91434" tIns="45717" rIns="91434" bIns="45717" numCol="1" anchor="t" anchorCtr="0" compatLnSpc="1"/>
          <a:lstStyle/>
          <a:p>
            <a:endParaRPr lang="zh-CN" altLang="en-US" sz="100"/>
          </a:p>
        </p:txBody>
      </p:sp>
      <p:sp>
        <p:nvSpPr>
          <p:cNvPr id="13" name="Freeform 9"/>
          <p:cNvSpPr/>
          <p:nvPr/>
        </p:nvSpPr>
        <p:spPr bwMode="auto">
          <a:xfrm>
            <a:off x="0" y="4305300"/>
            <a:ext cx="3105150" cy="1076960"/>
          </a:xfrm>
          <a:custGeom>
            <a:avLst/>
            <a:gdLst>
              <a:gd name="T0" fmla="*/ 1960 w 1960"/>
              <a:gd name="T1" fmla="*/ 0 h 969"/>
              <a:gd name="T2" fmla="*/ 0 w 1960"/>
              <a:gd name="T3" fmla="*/ 969 h 969"/>
              <a:gd name="T4" fmla="*/ 0 w 1960"/>
              <a:gd name="T5" fmla="*/ 102 h 969"/>
              <a:gd name="T6" fmla="*/ 1960 w 1960"/>
              <a:gd name="T7" fmla="*/ 0 h 969"/>
            </a:gdLst>
            <a:ahLst/>
            <a:cxnLst>
              <a:cxn ang="0">
                <a:pos x="T0" y="T1"/>
              </a:cxn>
              <a:cxn ang="0">
                <a:pos x="T2" y="T3"/>
              </a:cxn>
              <a:cxn ang="0">
                <a:pos x="T4" y="T5"/>
              </a:cxn>
              <a:cxn ang="0">
                <a:pos x="T6" y="T7"/>
              </a:cxn>
            </a:cxnLst>
            <a:rect l="0" t="0" r="r" b="b"/>
            <a:pathLst>
              <a:path w="1960" h="969">
                <a:moveTo>
                  <a:pt x="1960" y="0"/>
                </a:moveTo>
                <a:lnTo>
                  <a:pt x="0" y="969"/>
                </a:lnTo>
                <a:lnTo>
                  <a:pt x="0" y="102"/>
                </a:lnTo>
                <a:lnTo>
                  <a:pt x="1960" y="0"/>
                </a:lnTo>
                <a:close/>
              </a:path>
            </a:pathLst>
          </a:custGeom>
          <a:gradFill rotWithShape="1">
            <a:gsLst>
              <a:gs pos="0">
                <a:srgbClr val="74BC0D"/>
              </a:gs>
              <a:gs pos="93000">
                <a:srgbClr val="668E36"/>
              </a:gs>
            </a:gsLst>
            <a:lin ang="5400000" scaled="0"/>
          </a:gradFill>
          <a:ln w="0">
            <a:noFill/>
            <a:prstDash val="solid"/>
            <a:round/>
          </a:ln>
        </p:spPr>
        <p:txBody>
          <a:bodyPr vert="horz" wrap="square" lIns="91434" tIns="45717" rIns="91434" bIns="45717" numCol="1" anchor="t" anchorCtr="0" compatLnSpc="1"/>
          <a:lstStyle/>
          <a:p>
            <a:endParaRPr lang="zh-CN" altLang="en-US" sz="100"/>
          </a:p>
        </p:txBody>
      </p:sp>
      <p:pic>
        <p:nvPicPr>
          <p:cNvPr id="3" name="图片 2" descr="\\Server\e\电子四所\电子标准院基本情况介绍ppt\客户发\中英文全程组合全色.png中英文全程组合全色"/>
          <p:cNvPicPr>
            <a:picLocks noChangeAspect="1"/>
          </p:cNvPicPr>
          <p:nvPr/>
        </p:nvPicPr>
        <p:blipFill>
          <a:blip r:embed="rId5" cstate="print"/>
          <a:srcRect/>
          <a:stretch>
            <a:fillRect/>
          </a:stretch>
        </p:blipFill>
        <p:spPr>
          <a:xfrm>
            <a:off x="4067944" y="5950034"/>
            <a:ext cx="4791075" cy="575310"/>
          </a:xfrm>
          <a:prstGeom prst="rect">
            <a:avLst/>
          </a:prstGeom>
        </p:spPr>
      </p:pic>
      <p:sp>
        <p:nvSpPr>
          <p:cNvPr id="8" name="矩形 259"/>
          <p:cNvSpPr>
            <a:spLocks noChangeArrowheads="1"/>
          </p:cNvSpPr>
          <p:nvPr/>
        </p:nvSpPr>
        <p:spPr bwMode="auto">
          <a:xfrm>
            <a:off x="251520" y="332656"/>
            <a:ext cx="8316416" cy="6155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smtClean="0">
                <a:solidFill>
                  <a:schemeClr val="bg1"/>
                </a:solidFill>
                <a:latin typeface="+mn-ea"/>
                <a:ea typeface="+mn-ea"/>
                <a:sym typeface="Arial" panose="020B0604020202020204" pitchFamily="34" charset="0"/>
              </a:rPr>
              <a:t>工业节能与绿色发展标准</a:t>
            </a:r>
            <a:endParaRPr lang="zh-CN" altLang="en-US" sz="4000" b="1" dirty="0">
              <a:solidFill>
                <a:schemeClr val="bg1"/>
              </a:solidFill>
              <a:latin typeface="+mn-ea"/>
              <a:ea typeface="+mn-ea"/>
              <a:sym typeface="Arial" panose="020B0604020202020204" pitchFamily="34" charset="0"/>
            </a:endParaRPr>
          </a:p>
        </p:txBody>
      </p:sp>
      <p:sp>
        <p:nvSpPr>
          <p:cNvPr id="15" name="矩形 259"/>
          <p:cNvSpPr>
            <a:spLocks noChangeArrowheads="1"/>
          </p:cNvSpPr>
          <p:nvPr/>
        </p:nvSpPr>
        <p:spPr bwMode="auto">
          <a:xfrm>
            <a:off x="7109572" y="4305817"/>
            <a:ext cx="1910955" cy="8737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690" dirty="0">
                <a:solidFill>
                  <a:schemeClr val="bg1"/>
                </a:solidFill>
                <a:latin typeface="Impact" panose="020B0806030902050204" pitchFamily="34" charset="0"/>
                <a:cs typeface="Arial" panose="020B0604020202020204" pitchFamily="34" charset="0"/>
              </a:rPr>
              <a:t>2017</a:t>
            </a: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3375154" cy="523220"/>
          </a:xfrm>
          <a:prstGeom prst="rect">
            <a:avLst/>
          </a:prstGeom>
          <a:noFill/>
        </p:spPr>
        <p:txBody>
          <a:bodyPr wrap="square" rtlCol="0">
            <a:spAutoFit/>
          </a:bodyPr>
          <a:lstStyle/>
          <a:p>
            <a:pPr algn="dist"/>
            <a:r>
              <a:rPr lang="zh-CN" altLang="en-US" sz="2800" b="1" dirty="0" smtClean="0">
                <a:solidFill>
                  <a:srgbClr val="0081B2"/>
                </a:solidFill>
              </a:rPr>
              <a:t>节能标准相关政策</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3924094661"/>
              </p:ext>
            </p:extLst>
          </p:nvPr>
        </p:nvGraphicFramePr>
        <p:xfrm>
          <a:off x="268605" y="1809750"/>
          <a:ext cx="833584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718469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8</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043608" y="581139"/>
            <a:ext cx="3816424" cy="430887"/>
          </a:xfrm>
          <a:prstGeom prst="rect">
            <a:avLst/>
          </a:prstGeom>
          <a:noFill/>
        </p:spPr>
        <p:txBody>
          <a:bodyPr wrap="square" lIns="0" tIns="0" rIns="0" bIns="0" rtlCol="0" anchor="ctr">
            <a:spAutoFit/>
          </a:bodyPr>
          <a:lstStyle/>
          <a:p>
            <a:pPr algn="dist"/>
            <a:r>
              <a:rPr lang="zh-CN" altLang="en-US" sz="2800" dirty="0" smtClean="0">
                <a:solidFill>
                  <a:srgbClr val="0081B2"/>
                </a:solidFill>
                <a:sym typeface="Arial" panose="020B0604020202020204" pitchFamily="34" charset="0"/>
              </a:rPr>
              <a:t>绿色工厂推进联盟简介</a:t>
            </a:r>
            <a:endParaRPr lang="zh-CN" altLang="en-US" sz="2800" dirty="0">
              <a:solidFill>
                <a:srgbClr val="0081B2"/>
              </a:solidFill>
              <a:sym typeface="Arial" panose="020B0604020202020204" pitchFamily="34" charset="0"/>
            </a:endParaRPr>
          </a:p>
        </p:txBody>
      </p:sp>
      <p:sp>
        <p:nvSpPr>
          <p:cNvPr id="6" name="矩形 5"/>
          <p:cNvSpPr/>
          <p:nvPr/>
        </p:nvSpPr>
        <p:spPr>
          <a:xfrm>
            <a:off x="827584" y="1628800"/>
            <a:ext cx="7848872" cy="400110"/>
          </a:xfrm>
          <a:prstGeom prst="rect">
            <a:avLst/>
          </a:prstGeom>
        </p:spPr>
        <p:txBody>
          <a:bodyPr wrap="square">
            <a:spAutoFit/>
          </a:bodyPr>
          <a:lstStyle/>
          <a:p>
            <a:pPr lvl="0"/>
            <a:r>
              <a:rPr lang="zh-CN" altLang="en-US" sz="2000" b="1" dirty="0" smtClean="0"/>
              <a:t>（三）</a:t>
            </a:r>
            <a:r>
              <a:rPr lang="zh-CN" altLang="zh-CN" sz="2000" b="1" dirty="0" smtClean="0"/>
              <a:t>联盟</a:t>
            </a:r>
            <a:r>
              <a:rPr lang="zh-CN" altLang="en-US" sz="2000" b="1" dirty="0" smtClean="0"/>
              <a:t>组织机构</a:t>
            </a:r>
            <a:endParaRPr lang="zh-CN" altLang="zh-CN" sz="2000" dirty="0"/>
          </a:p>
        </p:txBody>
      </p:sp>
      <p:graphicFrame>
        <p:nvGraphicFramePr>
          <p:cNvPr id="9" name="图示 8"/>
          <p:cNvGraphicFramePr/>
          <p:nvPr>
            <p:extLst>
              <p:ext uri="{D42A27DB-BD31-4B8C-83A1-F6EECF244321}">
                <p14:modId xmlns:p14="http://schemas.microsoft.com/office/powerpoint/2010/main" xmlns="" val="3315527621"/>
              </p:ext>
            </p:extLst>
          </p:nvPr>
        </p:nvGraphicFramePr>
        <p:xfrm>
          <a:off x="1331640" y="2276872"/>
          <a:ext cx="6264696"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323392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9</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29" y="926137"/>
            <a:ext cx="3086807"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a:t>
            </a:r>
            <a:r>
              <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rPr>
              <a:t>产品</a:t>
            </a:r>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国家标准</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cxnSp>
        <p:nvCxnSpPr>
          <p:cNvPr id="8" name="Straight Connector 13"/>
          <p:cNvCxnSpPr/>
          <p:nvPr/>
        </p:nvCxnSpPr>
        <p:spPr>
          <a:xfrm>
            <a:off x="4572000" y="1574165"/>
            <a:ext cx="0" cy="4519295"/>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21"/>
          <p:cNvSpPr/>
          <p:nvPr/>
        </p:nvSpPr>
        <p:spPr>
          <a:xfrm>
            <a:off x="5004048" y="2132988"/>
            <a:ext cx="3730883" cy="4524315"/>
          </a:xfrm>
          <a:prstGeom prst="rect">
            <a:avLst/>
          </a:prstGeom>
        </p:spPr>
        <p:txBody>
          <a:bodyPr wrap="square" lIns="0" tIns="0" rIns="0" bIns="0">
            <a:spAutoFit/>
          </a:bodyPr>
          <a:lstStyle/>
          <a:p>
            <a:pPr marL="285750" indent="-285750" algn="just">
              <a:lnSpc>
                <a:spcPct val="150000"/>
              </a:lnSpc>
              <a:buFont typeface="Arial" panose="020B0604020202020204" pitchFamily="34" charset="0"/>
              <a:buChar char="•"/>
            </a:pPr>
            <a:r>
              <a:rPr lang="zh-CN" altLang="zh-CN" dirty="0">
                <a:latin typeface="汉仪中简黑简" panose="00020600040101010101" pitchFamily="18" charset="-122"/>
                <a:ea typeface="汉仪中简黑简" panose="00020600040101010101" pitchFamily="18" charset="-122"/>
              </a:rPr>
              <a:t>本</a:t>
            </a:r>
            <a:r>
              <a:rPr lang="zh-CN" altLang="zh-CN" dirty="0" smtClean="0">
                <a:latin typeface="汉仪中简黑简" panose="00020600040101010101" pitchFamily="18" charset="-122"/>
                <a:ea typeface="汉仪中简黑简" panose="00020600040101010101" pitchFamily="18" charset="-122"/>
              </a:rPr>
              <a:t>标准</a:t>
            </a:r>
            <a:r>
              <a:rPr lang="zh-CN" altLang="en-US" dirty="0" smtClean="0">
                <a:latin typeface="汉仪中简黑简" panose="00020600040101010101" pitchFamily="18" charset="-122"/>
                <a:ea typeface="汉仪中简黑简" panose="00020600040101010101" pitchFamily="18" charset="-122"/>
              </a:rPr>
              <a:t>规定了绿色产品评价的基本原则、评价指标和评价方法</a:t>
            </a:r>
            <a:r>
              <a:rPr lang="zh-CN" altLang="zh-CN" dirty="0" smtClean="0">
                <a:latin typeface="汉仪中简黑简" panose="00020600040101010101" pitchFamily="18" charset="-122"/>
                <a:ea typeface="汉仪中简黑简" panose="00020600040101010101" pitchFamily="18" charset="-122"/>
              </a:rPr>
              <a:t>。</a:t>
            </a:r>
            <a:endParaRPr lang="en-US" altLang="zh-CN" dirty="0" smtClean="0">
              <a:latin typeface="汉仪中简黑简" panose="00020600040101010101" pitchFamily="18" charset="-122"/>
              <a:ea typeface="汉仪中简黑简" panose="00020600040101010101" pitchFamily="18" charset="-122"/>
            </a:endParaRPr>
          </a:p>
          <a:p>
            <a:pPr marL="285750" indent="-285750" algn="just">
              <a:lnSpc>
                <a:spcPct val="150000"/>
              </a:lnSpc>
              <a:buFont typeface="Arial" panose="020B0604020202020204" pitchFamily="34" charset="0"/>
              <a:buChar char="•"/>
            </a:pPr>
            <a:endParaRPr lang="en-US" altLang="zh-CN" dirty="0" smtClean="0">
              <a:latin typeface="汉仪中简黑简" panose="00020600040101010101" pitchFamily="18" charset="-122"/>
              <a:ea typeface="汉仪中简黑简" panose="00020600040101010101" pitchFamily="18" charset="-122"/>
            </a:endParaRPr>
          </a:p>
          <a:p>
            <a:pPr marL="285750" indent="-285750" algn="just">
              <a:lnSpc>
                <a:spcPct val="150000"/>
              </a:lnSpc>
              <a:buFont typeface="Arial" panose="020B0604020202020204" pitchFamily="34" charset="0"/>
              <a:buChar char="•"/>
            </a:pPr>
            <a:r>
              <a:rPr lang="zh-CN" altLang="zh-CN" dirty="0" smtClean="0">
                <a:latin typeface="汉仪中简黑简" panose="00020600040101010101" pitchFamily="18" charset="-122"/>
                <a:ea typeface="汉仪中简黑简" panose="00020600040101010101" pitchFamily="18" charset="-122"/>
              </a:rPr>
              <a:t>本</a:t>
            </a:r>
            <a:r>
              <a:rPr lang="zh-CN" altLang="zh-CN" dirty="0">
                <a:latin typeface="汉仪中简黑简" panose="00020600040101010101" pitchFamily="18" charset="-122"/>
                <a:ea typeface="汉仪中简黑简" panose="00020600040101010101" pitchFamily="18" charset="-122"/>
              </a:rPr>
              <a:t>标准</a:t>
            </a:r>
            <a:r>
              <a:rPr lang="zh-CN" altLang="zh-CN" dirty="0" smtClean="0">
                <a:latin typeface="汉仪中简黑简" panose="00020600040101010101" pitchFamily="18" charset="-122"/>
                <a:ea typeface="汉仪中简黑简" panose="00020600040101010101" pitchFamily="18" charset="-122"/>
              </a:rPr>
              <a:t>适用于</a:t>
            </a:r>
            <a:r>
              <a:rPr lang="zh-CN" altLang="en-US" dirty="0" smtClean="0">
                <a:latin typeface="汉仪中简黑简" panose="00020600040101010101" pitchFamily="18" charset="-122"/>
                <a:ea typeface="汉仪中简黑简" panose="00020600040101010101" pitchFamily="18" charset="-122"/>
              </a:rPr>
              <a:t>具体绿色产品评价标准的制修订工作</a:t>
            </a:r>
            <a:r>
              <a:rPr lang="zh-CN" altLang="zh-CN" dirty="0" smtClean="0">
                <a:latin typeface="汉仪中简黑简" panose="00020600040101010101" pitchFamily="18" charset="-122"/>
                <a:ea typeface="汉仪中简黑简" panose="00020600040101010101" pitchFamily="18" charset="-122"/>
              </a:rPr>
              <a:t>。</a:t>
            </a:r>
            <a:endParaRPr lang="en-US" altLang="zh-CN" dirty="0" smtClean="0">
              <a:latin typeface="汉仪中简黑简" panose="00020600040101010101" pitchFamily="18" charset="-122"/>
              <a:ea typeface="汉仪中简黑简" panose="00020600040101010101" pitchFamily="18" charset="-122"/>
            </a:endParaRPr>
          </a:p>
          <a:p>
            <a:pPr marL="285750" indent="-285750" algn="just">
              <a:lnSpc>
                <a:spcPct val="150000"/>
              </a:lnSpc>
              <a:buFont typeface="Arial" panose="020B0604020202020204" pitchFamily="34" charset="0"/>
              <a:buChar char="•"/>
            </a:pPr>
            <a:endParaRPr lang="en-US" altLang="zh-CN" dirty="0" smtClean="0">
              <a:latin typeface="汉仪中简黑简" panose="00020600040101010101" pitchFamily="18" charset="-122"/>
              <a:ea typeface="汉仪中简黑简" panose="00020600040101010101" pitchFamily="18" charset="-122"/>
            </a:endParaRPr>
          </a:p>
          <a:p>
            <a:pPr marL="285750" indent="-285750" algn="just">
              <a:lnSpc>
                <a:spcPct val="150000"/>
              </a:lnSpc>
              <a:buFont typeface="Arial" panose="020B0604020202020204" pitchFamily="34" charset="0"/>
              <a:buChar char="•"/>
            </a:pPr>
            <a:r>
              <a:rPr lang="zh-CN" altLang="en-US" dirty="0">
                <a:latin typeface="汉仪中简黑简" panose="00020600040101010101" pitchFamily="18" charset="-122"/>
                <a:ea typeface="汉仪中简黑简" panose="00020600040101010101" pitchFamily="18" charset="-122"/>
              </a:rPr>
              <a:t>绿色</a:t>
            </a:r>
            <a:r>
              <a:rPr lang="zh-CN" altLang="en-US" dirty="0" smtClean="0">
                <a:latin typeface="汉仪中简黑简" panose="00020600040101010101" pitchFamily="18" charset="-122"/>
                <a:ea typeface="汉仪中简黑简" panose="00020600040101010101" pitchFamily="18" charset="-122"/>
              </a:rPr>
              <a:t>产品：在全生命周期过程中，符合环境保护要求，对生态环境和人体健康无害或危害小、资源能源消耗少、品质高的产品。</a:t>
            </a:r>
            <a:endParaRPr lang="en-US" altLang="zh-CN" dirty="0" smtClean="0">
              <a:latin typeface="汉仪中简黑简" panose="00020600040101010101" pitchFamily="18" charset="-122"/>
              <a:ea typeface="汉仪中简黑简" panose="00020600040101010101" pitchFamily="18" charset="-122"/>
            </a:endParaRPr>
          </a:p>
          <a:p>
            <a:pPr marL="285750" indent="-285750" algn="just">
              <a:lnSpc>
                <a:spcPct val="150000"/>
              </a:lnSpc>
              <a:buFont typeface="Arial" panose="020B0604020202020204" pitchFamily="34" charset="0"/>
              <a:buChar char="•"/>
            </a:pPr>
            <a:endParaRPr lang="en-US" altLang="zh-CN" sz="1600" dirty="0" smtClean="0">
              <a:latin typeface="汉仪中简黑简" panose="00020600040101010101" pitchFamily="18" charset="-122"/>
              <a:ea typeface="汉仪中简黑简" panose="00020600040101010101" pitchFamily="18" charset="-122"/>
            </a:endParaRPr>
          </a:p>
        </p:txBody>
      </p:sp>
      <p:sp>
        <p:nvSpPr>
          <p:cNvPr id="10" name="Rectangle 22"/>
          <p:cNvSpPr/>
          <p:nvPr/>
        </p:nvSpPr>
        <p:spPr>
          <a:xfrm>
            <a:off x="5004364" y="1809749"/>
            <a:ext cx="2029533" cy="276999"/>
          </a:xfrm>
          <a:prstGeom prst="rect">
            <a:avLst/>
          </a:prstGeom>
        </p:spPr>
        <p:txBody>
          <a:bodyPr wrap="square" lIns="0" tIns="0" rIns="0" bIns="0">
            <a:spAutoFit/>
          </a:bodyPr>
          <a:lstStyle/>
          <a:p>
            <a:r>
              <a:rPr lang="zh-CN" altLang="en-US" dirty="0" smtClean="0">
                <a:solidFill>
                  <a:srgbClr val="0095BE"/>
                </a:solidFill>
                <a:latin typeface="方正小标宋简体" panose="02000000000000000000" charset="-122"/>
                <a:ea typeface="方正小标宋简体" panose="02000000000000000000" charset="-122"/>
                <a:sym typeface="Arial" panose="020B0604020202020204" pitchFamily="34" charset="0"/>
              </a:rPr>
              <a:t>主要内容</a:t>
            </a:r>
            <a:endParaRPr lang="zh-CN" altLang="en-US" dirty="0">
              <a:solidFill>
                <a:srgbClr val="0095BE"/>
              </a:solidFill>
              <a:latin typeface="方正小标宋简体" panose="02000000000000000000" charset="-122"/>
              <a:ea typeface="方正小标宋简体" panose="02000000000000000000" charset="-122"/>
              <a:sym typeface="Arial" panose="020B0604020202020204" pitchFamily="34" charset="0"/>
            </a:endParaRPr>
          </a:p>
        </p:txBody>
      </p:sp>
      <p:sp>
        <p:nvSpPr>
          <p:cNvPr id="11" name="文本框 10"/>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3585" y="1574165"/>
            <a:ext cx="3286760" cy="4519296"/>
          </a:xfrm>
          <a:prstGeom prst="rect">
            <a:avLst/>
          </a:prstGeom>
        </p:spPr>
      </p:pic>
    </p:spTree>
    <p:extLst>
      <p:ext uri="{BB962C8B-B14F-4D97-AF65-F5344CB8AC3E}">
        <p14:creationId xmlns:p14="http://schemas.microsoft.com/office/powerpoint/2010/main" xmlns="" val="3277426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0655" y="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9</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052829" y="682596"/>
            <a:ext cx="3086807"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绿色产品相关标准</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xmlns="" val="468814594"/>
              </p:ext>
            </p:extLst>
          </p:nvPr>
        </p:nvGraphicFramePr>
        <p:xfrm>
          <a:off x="532157" y="1349832"/>
          <a:ext cx="7776863" cy="4909820"/>
        </p:xfrm>
        <a:graphic>
          <a:graphicData uri="http://schemas.openxmlformats.org/drawingml/2006/table">
            <a:tbl>
              <a:tblPr firstRow="1" bandRow="1">
                <a:tableStyleId>{5C22544A-7EE6-4342-B048-85BDC9FD1C3A}</a:tableStyleId>
              </a:tblPr>
              <a:tblGrid>
                <a:gridCol w="720079"/>
                <a:gridCol w="4752528"/>
                <a:gridCol w="2304256"/>
              </a:tblGrid>
              <a:tr h="370840">
                <a:tc>
                  <a:txBody>
                    <a:bodyPr/>
                    <a:lstStyle/>
                    <a:p>
                      <a:r>
                        <a:rPr lang="zh-CN" altLang="en-US" dirty="0" smtClean="0"/>
                        <a:t>序号 </a:t>
                      </a:r>
                      <a:endParaRPr lang="zh-CN" altLang="en-US" dirty="0"/>
                    </a:p>
                  </a:txBody>
                  <a:tcPr/>
                </a:tc>
                <a:tc>
                  <a:txBody>
                    <a:bodyPr/>
                    <a:lstStyle/>
                    <a:p>
                      <a:r>
                        <a:rPr lang="zh-CN" altLang="en-US" dirty="0" smtClean="0"/>
                        <a:t>标准名称</a:t>
                      </a:r>
                      <a:endParaRPr lang="zh-CN" altLang="en-US" dirty="0"/>
                    </a:p>
                  </a:txBody>
                  <a:tcPr/>
                </a:tc>
                <a:tc>
                  <a:txBody>
                    <a:bodyPr/>
                    <a:lstStyle/>
                    <a:p>
                      <a:r>
                        <a:rPr lang="zh-CN" altLang="en-US" dirty="0" smtClean="0"/>
                        <a:t>标准编号</a:t>
                      </a:r>
                      <a:endParaRPr lang="zh-CN" altLang="en-US" dirty="0"/>
                    </a:p>
                  </a:txBody>
                  <a:tcPr/>
                </a:tc>
              </a:tr>
              <a:tr h="370840">
                <a:tc>
                  <a:txBody>
                    <a:bodyPr/>
                    <a:lstStyle/>
                    <a:p>
                      <a:r>
                        <a:rPr lang="en-US" altLang="zh-CN" dirty="0" smtClean="0"/>
                        <a:t>1</a:t>
                      </a:r>
                      <a:endParaRPr lang="zh-CN" altLang="en-US" dirty="0"/>
                    </a:p>
                  </a:txBody>
                  <a:tcPr/>
                </a:tc>
                <a:tc>
                  <a:txBody>
                    <a:bodyPr/>
                    <a:lstStyle/>
                    <a:p>
                      <a:r>
                        <a:rPr lang="zh-CN" altLang="en-US" dirty="0" smtClean="0"/>
                        <a:t>生态设计产品评价规范 第</a:t>
                      </a:r>
                      <a:r>
                        <a:rPr lang="en-US" altLang="zh-CN" dirty="0" smtClean="0"/>
                        <a:t>1</a:t>
                      </a:r>
                      <a:r>
                        <a:rPr lang="zh-CN" altLang="en-US" dirty="0" smtClean="0"/>
                        <a:t>部分：家用洗涤剂</a:t>
                      </a:r>
                      <a:endParaRPr lang="zh-CN" altLang="en-US" dirty="0"/>
                    </a:p>
                  </a:txBody>
                  <a:tcPr/>
                </a:tc>
                <a:tc>
                  <a:txBody>
                    <a:bodyPr/>
                    <a:lstStyle/>
                    <a:p>
                      <a:r>
                        <a:rPr lang="en-US" altLang="zh-CN" dirty="0" smtClean="0"/>
                        <a:t>GB/T 32163.1-2015</a:t>
                      </a:r>
                      <a:endParaRPr lang="zh-CN" altLang="en-US" dirty="0"/>
                    </a:p>
                  </a:txBody>
                  <a:tcPr/>
                </a:tc>
              </a:tr>
              <a:tr h="370840">
                <a:tc>
                  <a:txBody>
                    <a:bodyPr/>
                    <a:lstStyle/>
                    <a:p>
                      <a:r>
                        <a:rPr lang="en-US" altLang="zh-CN" dirty="0" smtClean="0"/>
                        <a:t>2</a:t>
                      </a:r>
                      <a:endParaRPr lang="zh-CN" altLang="en-US" dirty="0"/>
                    </a:p>
                  </a:txBody>
                  <a:tcPr/>
                </a:tc>
                <a:tc>
                  <a:txBody>
                    <a:bodyPr/>
                    <a:lstStyle/>
                    <a:p>
                      <a:r>
                        <a:rPr lang="zh-CN" altLang="en-US" dirty="0" smtClean="0"/>
                        <a:t>生态设计产品评价规范 第</a:t>
                      </a:r>
                      <a:r>
                        <a:rPr lang="en-US" altLang="zh-CN" dirty="0" smtClean="0"/>
                        <a:t>2</a:t>
                      </a:r>
                      <a:r>
                        <a:rPr lang="zh-CN" altLang="en-US" dirty="0" smtClean="0"/>
                        <a:t>部分：可降解塑料</a:t>
                      </a:r>
                      <a:endParaRPr lang="zh-CN" altLang="en-US" dirty="0"/>
                    </a:p>
                  </a:txBody>
                  <a:tcPr/>
                </a:tc>
                <a:tc>
                  <a:txBody>
                    <a:bodyPr/>
                    <a:lstStyle/>
                    <a:p>
                      <a:r>
                        <a:rPr lang="en-US" altLang="zh-CN" dirty="0" smtClean="0"/>
                        <a:t>GB/T 32163.2-2015</a:t>
                      </a:r>
                      <a:endParaRPr lang="zh-CN" altLang="en-US" dirty="0"/>
                    </a:p>
                  </a:txBody>
                  <a:tcPr/>
                </a:tc>
              </a:tr>
              <a:tr h="370840">
                <a:tc>
                  <a:txBody>
                    <a:bodyPr/>
                    <a:lstStyle/>
                    <a:p>
                      <a:r>
                        <a:rPr lang="en-US" altLang="zh-CN" dirty="0" smtClean="0"/>
                        <a:t>3</a:t>
                      </a:r>
                      <a:endParaRPr lang="zh-CN" altLang="en-US" dirty="0"/>
                    </a:p>
                  </a:txBody>
                  <a:tcPr/>
                </a:tc>
                <a:tc>
                  <a:txBody>
                    <a:bodyPr/>
                    <a:lstStyle/>
                    <a:p>
                      <a:r>
                        <a:rPr lang="zh-CN" altLang="en-US" dirty="0" smtClean="0"/>
                        <a:t>生态设计产品评价规范 第</a:t>
                      </a:r>
                      <a:r>
                        <a:rPr lang="en-US" altLang="zh-CN" dirty="0" smtClean="0"/>
                        <a:t>3</a:t>
                      </a:r>
                      <a:r>
                        <a:rPr lang="zh-CN" altLang="en-US" dirty="0" smtClean="0"/>
                        <a:t>部分：杀虫剂</a:t>
                      </a:r>
                      <a:endParaRPr lang="zh-CN" altLang="en-US" dirty="0"/>
                    </a:p>
                  </a:txBody>
                  <a:tcPr/>
                </a:tc>
                <a:tc>
                  <a:txBody>
                    <a:bodyPr/>
                    <a:lstStyle/>
                    <a:p>
                      <a:r>
                        <a:rPr lang="en-US" altLang="zh-CN" dirty="0" smtClean="0"/>
                        <a:t>GB/T 32163.3-2015</a:t>
                      </a:r>
                      <a:endParaRPr lang="zh-CN" altLang="en-US" dirty="0"/>
                    </a:p>
                  </a:txBody>
                  <a:tcPr/>
                </a:tc>
              </a:tr>
              <a:tr h="370840">
                <a:tc>
                  <a:txBody>
                    <a:bodyPr/>
                    <a:lstStyle/>
                    <a:p>
                      <a:r>
                        <a:rPr lang="en-US" altLang="zh-CN" dirty="0" smtClean="0"/>
                        <a:t>4</a:t>
                      </a:r>
                      <a:endParaRPr lang="zh-CN" altLang="en-US" dirty="0"/>
                    </a:p>
                  </a:txBody>
                  <a:tcPr/>
                </a:tc>
                <a:tc>
                  <a:txBody>
                    <a:bodyPr/>
                    <a:lstStyle/>
                    <a:p>
                      <a:r>
                        <a:rPr lang="zh-CN" altLang="en-US" dirty="0" smtClean="0"/>
                        <a:t>生态设计产品评价规范 第</a:t>
                      </a:r>
                      <a:r>
                        <a:rPr lang="en-US" altLang="zh-CN" dirty="0" smtClean="0"/>
                        <a:t>4</a:t>
                      </a:r>
                      <a:r>
                        <a:rPr lang="zh-CN" altLang="en-US" dirty="0" smtClean="0"/>
                        <a:t>部分：无机轻质板材</a:t>
                      </a:r>
                      <a:endParaRPr lang="zh-CN" altLang="en-US" dirty="0"/>
                    </a:p>
                  </a:txBody>
                  <a:tcPr/>
                </a:tc>
                <a:tc>
                  <a:txBody>
                    <a:bodyPr/>
                    <a:lstStyle/>
                    <a:p>
                      <a:r>
                        <a:rPr lang="en-US" altLang="zh-CN" dirty="0" smtClean="0"/>
                        <a:t> GB/T 32163.4-2015</a:t>
                      </a:r>
                      <a:endParaRPr lang="zh-CN" altLang="en-US" dirty="0"/>
                    </a:p>
                  </a:txBody>
                  <a:tcPr/>
                </a:tc>
              </a:tr>
              <a:tr h="370840">
                <a:tc>
                  <a:txBody>
                    <a:bodyPr/>
                    <a:lstStyle/>
                    <a:p>
                      <a:r>
                        <a:rPr lang="en-US" altLang="zh-CN" dirty="0" smtClean="0"/>
                        <a:t>5</a:t>
                      </a:r>
                      <a:endParaRPr lang="zh-CN" altLang="en-US" dirty="0"/>
                    </a:p>
                  </a:txBody>
                  <a:tcPr/>
                </a:tc>
                <a:tc>
                  <a:txBody>
                    <a:bodyPr/>
                    <a:lstStyle/>
                    <a:p>
                      <a:r>
                        <a:rPr lang="zh-CN" altLang="en-US" dirty="0" smtClean="0"/>
                        <a:t>绿色设计产品评价技术规范    房间空气调节器</a:t>
                      </a:r>
                      <a:endParaRPr lang="zh-CN" altLang="en-US" dirty="0"/>
                    </a:p>
                  </a:txBody>
                  <a:tcPr/>
                </a:tc>
                <a:tc>
                  <a:txBody>
                    <a:bodyPr/>
                    <a:lstStyle/>
                    <a:p>
                      <a:r>
                        <a:rPr lang="en-US" altLang="zh-CN" dirty="0" smtClean="0"/>
                        <a:t>T/CAGP 0001-2016</a:t>
                      </a:r>
                      <a:r>
                        <a:rPr lang="zh-CN" altLang="en-US" dirty="0" smtClean="0"/>
                        <a:t>，</a:t>
                      </a:r>
                      <a:r>
                        <a:rPr lang="en-US" altLang="zh-CN" dirty="0" smtClean="0"/>
                        <a:t>T/CAB 0001-2016</a:t>
                      </a:r>
                      <a:endParaRPr lang="zh-CN" altLang="en-US" dirty="0"/>
                    </a:p>
                  </a:txBody>
                  <a:tcPr/>
                </a:tc>
              </a:tr>
              <a:tr h="370840">
                <a:tc>
                  <a:txBody>
                    <a:bodyPr/>
                    <a:lstStyle/>
                    <a:p>
                      <a:r>
                        <a:rPr lang="en-US" altLang="zh-CN" dirty="0" smtClean="0"/>
                        <a:t>6</a:t>
                      </a:r>
                      <a:endParaRPr lang="zh-CN" altLang="en-US" dirty="0"/>
                    </a:p>
                  </a:txBody>
                  <a:tcPr/>
                </a:tc>
                <a:tc>
                  <a:txBody>
                    <a:bodyPr/>
                    <a:lstStyle/>
                    <a:p>
                      <a:r>
                        <a:rPr lang="zh-CN" altLang="en-US" dirty="0" smtClean="0"/>
                        <a:t>绿色设计产品评价技术规范   电动洗衣机</a:t>
                      </a:r>
                      <a:endParaRPr lang="zh-CN" altLang="en-US" dirty="0"/>
                    </a:p>
                  </a:txBody>
                  <a:tcPr/>
                </a:tc>
                <a:tc>
                  <a:txBody>
                    <a:bodyPr/>
                    <a:lstStyle/>
                    <a:p>
                      <a:r>
                        <a:rPr lang="en-US" altLang="zh-CN" dirty="0" smtClean="0"/>
                        <a:t>T/CAGP 0002-2016</a:t>
                      </a:r>
                      <a:r>
                        <a:rPr lang="zh-CN" altLang="en-US" dirty="0" smtClean="0"/>
                        <a:t>，</a:t>
                      </a:r>
                      <a:r>
                        <a:rPr lang="en-US" altLang="zh-CN" dirty="0" smtClean="0"/>
                        <a:t>T/CAB 0002-2016</a:t>
                      </a:r>
                      <a:endParaRPr lang="zh-CN" altLang="en-US" dirty="0"/>
                    </a:p>
                  </a:txBody>
                  <a:tcPr/>
                </a:tc>
              </a:tr>
              <a:tr h="370840">
                <a:tc>
                  <a:txBody>
                    <a:bodyPr/>
                    <a:lstStyle/>
                    <a:p>
                      <a:r>
                        <a:rPr lang="en-US" altLang="zh-CN" dirty="0" smtClean="0"/>
                        <a:t>7</a:t>
                      </a:r>
                      <a:endParaRPr lang="zh-CN" altLang="en-US" dirty="0"/>
                    </a:p>
                  </a:txBody>
                  <a:tcPr/>
                </a:tc>
                <a:tc>
                  <a:txBody>
                    <a:bodyPr/>
                    <a:lstStyle/>
                    <a:p>
                      <a:r>
                        <a:rPr lang="zh-CN" altLang="en-US" dirty="0" smtClean="0"/>
                        <a:t>绿色设计产品评价技术规范   家用电冰箱</a:t>
                      </a:r>
                      <a:endParaRPr lang="zh-CN" altLang="en-US" dirty="0"/>
                    </a:p>
                  </a:txBody>
                  <a:tcPr/>
                </a:tc>
                <a:tc>
                  <a:txBody>
                    <a:bodyPr/>
                    <a:lstStyle/>
                    <a:p>
                      <a:r>
                        <a:rPr lang="en-US" altLang="zh-CN" dirty="0" smtClean="0"/>
                        <a:t>T/CAGP 0003-2016</a:t>
                      </a:r>
                      <a:r>
                        <a:rPr lang="zh-CN" altLang="en-US" dirty="0" smtClean="0"/>
                        <a:t>，</a:t>
                      </a:r>
                      <a:r>
                        <a:rPr lang="en-US" altLang="zh-CN" dirty="0" smtClean="0"/>
                        <a:t>T/CAB 0003-2016</a:t>
                      </a:r>
                      <a:endParaRPr lang="zh-CN" altLang="en-US" dirty="0"/>
                    </a:p>
                  </a:txBody>
                  <a:tcPr/>
                </a:tc>
              </a:tr>
              <a:tr h="370840">
                <a:tc>
                  <a:txBody>
                    <a:bodyPr/>
                    <a:lstStyle/>
                    <a:p>
                      <a:r>
                        <a:rPr lang="en-US" altLang="zh-CN" dirty="0" smtClean="0"/>
                        <a:t>8</a:t>
                      </a:r>
                      <a:endParaRPr lang="zh-CN" altLang="en-US" dirty="0"/>
                    </a:p>
                  </a:txBody>
                  <a:tcPr/>
                </a:tc>
                <a:tc>
                  <a:txBody>
                    <a:bodyPr/>
                    <a:lstStyle/>
                    <a:p>
                      <a:r>
                        <a:rPr lang="zh-CN" altLang="en-US" dirty="0" smtClean="0"/>
                        <a:t>绿色设计产品评价技术规范   吸油烟机</a:t>
                      </a:r>
                      <a:endParaRPr lang="zh-CN" altLang="en-US" dirty="0"/>
                    </a:p>
                  </a:txBody>
                  <a:tcPr/>
                </a:tc>
                <a:tc>
                  <a:txBody>
                    <a:bodyPr/>
                    <a:lstStyle/>
                    <a:p>
                      <a:r>
                        <a:rPr lang="en-US" altLang="zh-CN" dirty="0" smtClean="0"/>
                        <a:t>T/CAGP 0004-2016</a:t>
                      </a:r>
                      <a:r>
                        <a:rPr lang="zh-CN" altLang="en-US" dirty="0" smtClean="0"/>
                        <a:t>，</a:t>
                      </a:r>
                      <a:r>
                        <a:rPr lang="en-US" altLang="zh-CN" dirty="0" smtClean="0"/>
                        <a:t>T/CAB 0004-2016</a:t>
                      </a:r>
                      <a:endParaRPr lang="zh-CN" altLang="en-US" dirty="0"/>
                    </a:p>
                  </a:txBody>
                  <a:tcPr/>
                </a:tc>
              </a:tr>
              <a:tr h="370840">
                <a:tc>
                  <a:txBody>
                    <a:bodyPr/>
                    <a:lstStyle/>
                    <a:p>
                      <a:r>
                        <a:rPr lang="en-US" altLang="zh-CN" dirty="0" smtClean="0"/>
                        <a:t>9</a:t>
                      </a:r>
                      <a:endParaRPr lang="zh-CN" altLang="en-US" dirty="0"/>
                    </a:p>
                  </a:txBody>
                  <a:tcPr/>
                </a:tc>
                <a:tc>
                  <a:txBody>
                    <a:bodyPr/>
                    <a:lstStyle/>
                    <a:p>
                      <a:r>
                        <a:rPr lang="zh-CN" altLang="en-US" dirty="0" smtClean="0"/>
                        <a:t>绿色设计产品评价技术规范   家用电磁灶</a:t>
                      </a:r>
                      <a:endParaRPr lang="zh-CN" altLang="en-US" dirty="0"/>
                    </a:p>
                  </a:txBody>
                  <a:tcPr/>
                </a:tc>
                <a:tc>
                  <a:txBody>
                    <a:bodyPr/>
                    <a:lstStyle/>
                    <a:p>
                      <a:r>
                        <a:rPr lang="en-US" altLang="zh-CN" dirty="0" smtClean="0"/>
                        <a:t> T/CAGP 0005-2016</a:t>
                      </a:r>
                      <a:r>
                        <a:rPr lang="zh-CN" altLang="en-US" dirty="0" smtClean="0"/>
                        <a:t>，</a:t>
                      </a:r>
                      <a:r>
                        <a:rPr lang="en-US" altLang="zh-CN" dirty="0" smtClean="0"/>
                        <a:t>T/CAB 0005-2016</a:t>
                      </a:r>
                      <a:endParaRPr lang="zh-CN" altLang="en-US" dirty="0"/>
                    </a:p>
                  </a:txBody>
                  <a:tcPr/>
                </a:tc>
              </a:tr>
            </a:tbl>
          </a:graphicData>
        </a:graphic>
      </p:graphicFrame>
      <p:sp>
        <p:nvSpPr>
          <p:cNvPr id="7" name="文本框 6"/>
          <p:cNvSpPr txBox="1"/>
          <p:nvPr/>
        </p:nvSpPr>
        <p:spPr>
          <a:xfrm>
            <a:off x="966622" y="188640"/>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4397569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5591" y="-121239"/>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9</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129815" y="610588"/>
            <a:ext cx="3086807"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绿色产品相关标准</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graphicFrame>
        <p:nvGraphicFramePr>
          <p:cNvPr id="5" name="表格 4"/>
          <p:cNvGraphicFramePr>
            <a:graphicFrameLocks noGrp="1"/>
          </p:cNvGraphicFramePr>
          <p:nvPr>
            <p:extLst/>
          </p:nvPr>
        </p:nvGraphicFramePr>
        <p:xfrm>
          <a:off x="611560" y="1133808"/>
          <a:ext cx="7776863" cy="5259832"/>
        </p:xfrm>
        <a:graphic>
          <a:graphicData uri="http://schemas.openxmlformats.org/drawingml/2006/table">
            <a:tbl>
              <a:tblPr firstRow="1" bandRow="1">
                <a:tableStyleId>{5C22544A-7EE6-4342-B048-85BDC9FD1C3A}</a:tableStyleId>
              </a:tblPr>
              <a:tblGrid>
                <a:gridCol w="720079"/>
                <a:gridCol w="4752528"/>
                <a:gridCol w="2304256"/>
              </a:tblGrid>
              <a:tr h="370840">
                <a:tc>
                  <a:txBody>
                    <a:bodyPr/>
                    <a:lstStyle/>
                    <a:p>
                      <a:r>
                        <a:rPr lang="zh-CN" altLang="en-US" dirty="0" smtClean="0"/>
                        <a:t>序号 </a:t>
                      </a:r>
                      <a:endParaRPr lang="zh-CN" altLang="en-US" dirty="0"/>
                    </a:p>
                  </a:txBody>
                  <a:tcPr/>
                </a:tc>
                <a:tc>
                  <a:txBody>
                    <a:bodyPr/>
                    <a:lstStyle/>
                    <a:p>
                      <a:r>
                        <a:rPr lang="zh-CN" altLang="en-US" dirty="0" smtClean="0"/>
                        <a:t>标准名称</a:t>
                      </a:r>
                      <a:endParaRPr lang="zh-CN" altLang="en-US" dirty="0"/>
                    </a:p>
                  </a:txBody>
                  <a:tcPr/>
                </a:tc>
                <a:tc>
                  <a:txBody>
                    <a:bodyPr/>
                    <a:lstStyle/>
                    <a:p>
                      <a:r>
                        <a:rPr lang="zh-CN" altLang="en-US" dirty="0" smtClean="0"/>
                        <a:t>标准编号</a:t>
                      </a:r>
                      <a:endParaRPr lang="zh-CN" altLang="en-US" dirty="0"/>
                    </a:p>
                  </a:txBody>
                  <a:tcPr/>
                </a:tc>
              </a:tr>
              <a:tr h="370840">
                <a:tc>
                  <a:txBody>
                    <a:bodyPr/>
                    <a:lstStyle/>
                    <a:p>
                      <a:r>
                        <a:rPr lang="en-US" altLang="zh-CN" dirty="0" smtClean="0"/>
                        <a:t>10</a:t>
                      </a:r>
                      <a:endParaRPr lang="zh-CN" altLang="en-US" dirty="0"/>
                    </a:p>
                  </a:txBody>
                  <a:tcPr/>
                </a:tc>
                <a:tc>
                  <a:txBody>
                    <a:bodyPr/>
                    <a:lstStyle/>
                    <a:p>
                      <a:r>
                        <a:rPr lang="zh-CN" altLang="en-US" dirty="0" smtClean="0"/>
                        <a:t>绿色设计产品评价技术规范   电饭锅</a:t>
                      </a:r>
                      <a:endParaRPr lang="zh-CN" altLang="en-US" dirty="0"/>
                    </a:p>
                  </a:txBody>
                  <a:tcPr/>
                </a:tc>
                <a:tc>
                  <a:txBody>
                    <a:bodyPr/>
                    <a:lstStyle/>
                    <a:p>
                      <a:r>
                        <a:rPr lang="en-US" altLang="zh-CN" dirty="0" smtClean="0"/>
                        <a:t>T/CAGP 0006-2016</a:t>
                      </a:r>
                      <a:r>
                        <a:rPr lang="zh-CN" altLang="en-US" dirty="0" smtClean="0"/>
                        <a:t>，</a:t>
                      </a:r>
                      <a:r>
                        <a:rPr lang="en-US" altLang="zh-CN" dirty="0" smtClean="0"/>
                        <a:t>T/CAB 0006-2016</a:t>
                      </a:r>
                      <a:endParaRPr lang="zh-CN" altLang="en-US" dirty="0"/>
                    </a:p>
                  </a:txBody>
                  <a:tcPr/>
                </a:tc>
              </a:tr>
              <a:tr h="370840">
                <a:tc>
                  <a:txBody>
                    <a:bodyPr/>
                    <a:lstStyle/>
                    <a:p>
                      <a:r>
                        <a:rPr lang="en-US" altLang="zh-CN" dirty="0" smtClean="0"/>
                        <a:t>11</a:t>
                      </a:r>
                      <a:endParaRPr lang="zh-CN" altLang="en-US" dirty="0"/>
                    </a:p>
                  </a:txBody>
                  <a:tcPr/>
                </a:tc>
                <a:tc>
                  <a:txBody>
                    <a:bodyPr/>
                    <a:lstStyle/>
                    <a:p>
                      <a:r>
                        <a:rPr lang="zh-CN" altLang="en-US" dirty="0" smtClean="0"/>
                        <a:t>绿色设计产品评价技术规范   储水式电热水器</a:t>
                      </a:r>
                      <a:endParaRPr lang="zh-CN" altLang="en-US" dirty="0"/>
                    </a:p>
                  </a:txBody>
                  <a:tcPr/>
                </a:tc>
                <a:tc>
                  <a:txBody>
                    <a:bodyPr/>
                    <a:lstStyle/>
                    <a:p>
                      <a:r>
                        <a:rPr lang="en-US" altLang="zh-CN" dirty="0" smtClean="0"/>
                        <a:t>T/CAGP 0007-2016</a:t>
                      </a:r>
                      <a:r>
                        <a:rPr lang="zh-CN" altLang="en-US" dirty="0" smtClean="0"/>
                        <a:t>，</a:t>
                      </a:r>
                      <a:r>
                        <a:rPr lang="en-US" altLang="zh-CN" dirty="0" smtClean="0"/>
                        <a:t>T/CAB 0007-2016</a:t>
                      </a:r>
                      <a:endParaRPr lang="zh-CN" altLang="en-US" dirty="0"/>
                    </a:p>
                  </a:txBody>
                  <a:tcPr/>
                </a:tc>
              </a:tr>
              <a:tr h="370840">
                <a:tc>
                  <a:txBody>
                    <a:bodyPr/>
                    <a:lstStyle/>
                    <a:p>
                      <a:r>
                        <a:rPr lang="en-US" altLang="zh-CN" dirty="0" smtClean="0"/>
                        <a:t>12</a:t>
                      </a:r>
                      <a:endParaRPr lang="zh-CN" altLang="en-US" dirty="0"/>
                    </a:p>
                  </a:txBody>
                  <a:tcPr/>
                </a:tc>
                <a:tc>
                  <a:txBody>
                    <a:bodyPr/>
                    <a:lstStyle/>
                    <a:p>
                      <a:r>
                        <a:rPr lang="zh-CN" altLang="en-US" dirty="0" smtClean="0"/>
                        <a:t>绿色设计产品评价技术规范   空气净化器</a:t>
                      </a:r>
                      <a:endParaRPr lang="zh-CN" altLang="en-US" dirty="0"/>
                    </a:p>
                  </a:txBody>
                  <a:tcPr/>
                </a:tc>
                <a:tc>
                  <a:txBody>
                    <a:bodyPr/>
                    <a:lstStyle/>
                    <a:p>
                      <a:r>
                        <a:rPr lang="en-US" altLang="zh-CN" dirty="0" smtClean="0"/>
                        <a:t>T/CAGP 0008-2016</a:t>
                      </a:r>
                      <a:r>
                        <a:rPr lang="zh-CN" altLang="en-US" dirty="0" smtClean="0"/>
                        <a:t>，</a:t>
                      </a:r>
                      <a:r>
                        <a:rPr lang="en-US" altLang="zh-CN" dirty="0" smtClean="0"/>
                        <a:t>T/CAB 0008-2016</a:t>
                      </a:r>
                      <a:endParaRPr lang="zh-CN" altLang="en-US" dirty="0"/>
                    </a:p>
                  </a:txBody>
                  <a:tcPr/>
                </a:tc>
              </a:tr>
              <a:tr h="370840">
                <a:tc>
                  <a:txBody>
                    <a:bodyPr/>
                    <a:lstStyle/>
                    <a:p>
                      <a:r>
                        <a:rPr lang="en-US" altLang="zh-CN" dirty="0" smtClean="0"/>
                        <a:t>13</a:t>
                      </a:r>
                      <a:endParaRPr lang="zh-CN" altLang="en-US" dirty="0"/>
                    </a:p>
                  </a:txBody>
                  <a:tcPr/>
                </a:tc>
                <a:tc>
                  <a:txBody>
                    <a:bodyPr/>
                    <a:lstStyle/>
                    <a:p>
                      <a:r>
                        <a:rPr lang="zh-CN" altLang="en-US" dirty="0" smtClean="0"/>
                        <a:t>绿色设计产品评价技术规范    纯净水处理器</a:t>
                      </a:r>
                      <a:endParaRPr lang="zh-CN" altLang="en-US" dirty="0"/>
                    </a:p>
                  </a:txBody>
                  <a:tcPr/>
                </a:tc>
                <a:tc>
                  <a:txBody>
                    <a:bodyPr/>
                    <a:lstStyle/>
                    <a:p>
                      <a:r>
                        <a:rPr lang="en-US" altLang="zh-CN" dirty="0" smtClean="0"/>
                        <a:t>T/CAGP 0009-2016</a:t>
                      </a:r>
                      <a:r>
                        <a:rPr lang="zh-CN" altLang="en-US" dirty="0" smtClean="0"/>
                        <a:t>，</a:t>
                      </a:r>
                      <a:r>
                        <a:rPr lang="en-US" altLang="zh-CN" dirty="0" smtClean="0"/>
                        <a:t>T/CAB 0009-2016</a:t>
                      </a:r>
                      <a:endParaRPr lang="zh-CN" altLang="en-US" dirty="0"/>
                    </a:p>
                  </a:txBody>
                  <a:tcPr/>
                </a:tc>
              </a:tr>
              <a:tr h="370840">
                <a:tc>
                  <a:txBody>
                    <a:bodyPr/>
                    <a:lstStyle/>
                    <a:p>
                      <a:r>
                        <a:rPr lang="en-US" altLang="zh-CN" dirty="0" smtClean="0"/>
                        <a:t>14</a:t>
                      </a:r>
                      <a:endParaRPr lang="zh-CN" altLang="en-US" dirty="0"/>
                    </a:p>
                  </a:txBody>
                  <a:tcPr/>
                </a:tc>
                <a:tc>
                  <a:txBody>
                    <a:bodyPr/>
                    <a:lstStyle/>
                    <a:p>
                      <a:r>
                        <a:rPr lang="zh-CN" altLang="en-US" dirty="0" smtClean="0"/>
                        <a:t>绿色设计产品评价技术规范   卫生陶瓷</a:t>
                      </a:r>
                      <a:endParaRPr lang="zh-CN" altLang="en-US" dirty="0"/>
                    </a:p>
                  </a:txBody>
                  <a:tcPr/>
                </a:tc>
                <a:tc>
                  <a:txBody>
                    <a:bodyPr/>
                    <a:lstStyle/>
                    <a:p>
                      <a:r>
                        <a:rPr lang="en-US" altLang="zh-CN" dirty="0" smtClean="0"/>
                        <a:t>T/CAGP 0010-2016</a:t>
                      </a:r>
                      <a:r>
                        <a:rPr lang="zh-CN" altLang="en-US" dirty="0" smtClean="0"/>
                        <a:t>，</a:t>
                      </a:r>
                      <a:r>
                        <a:rPr lang="en-US" altLang="zh-CN" dirty="0" smtClean="0"/>
                        <a:t>T/CAB 0010-2016</a:t>
                      </a:r>
                      <a:endParaRPr lang="zh-CN" altLang="en-US" dirty="0"/>
                    </a:p>
                  </a:txBody>
                  <a:tcPr/>
                </a:tc>
              </a:tr>
              <a:tr h="370840">
                <a:tc>
                  <a:txBody>
                    <a:bodyPr/>
                    <a:lstStyle/>
                    <a:p>
                      <a:r>
                        <a:rPr lang="en-US" altLang="zh-CN" dirty="0" smtClean="0"/>
                        <a:t>15</a:t>
                      </a:r>
                      <a:endParaRPr lang="zh-CN" altLang="en-US" dirty="0"/>
                    </a:p>
                  </a:txBody>
                  <a:tcPr/>
                </a:tc>
                <a:tc>
                  <a:txBody>
                    <a:bodyPr/>
                    <a:lstStyle/>
                    <a:p>
                      <a:r>
                        <a:rPr lang="zh-CN" altLang="en-US" dirty="0" smtClean="0"/>
                        <a:t>绿色设计产品评价技术规范  木塑型材</a:t>
                      </a:r>
                      <a:endParaRPr lang="zh-CN" altLang="en-US" dirty="0"/>
                    </a:p>
                  </a:txBody>
                  <a:tcPr/>
                </a:tc>
                <a:tc>
                  <a:txBody>
                    <a:bodyPr/>
                    <a:lstStyle/>
                    <a:p>
                      <a:r>
                        <a:rPr lang="en-US" altLang="zh-CN" dirty="0" smtClean="0"/>
                        <a:t>T/CAGP 0011-2016</a:t>
                      </a:r>
                      <a:r>
                        <a:rPr lang="zh-CN" altLang="en-US" dirty="0" smtClean="0"/>
                        <a:t>，</a:t>
                      </a:r>
                      <a:r>
                        <a:rPr lang="en-US" altLang="zh-CN" dirty="0" smtClean="0"/>
                        <a:t>T/CAB 0011-2016</a:t>
                      </a:r>
                      <a:endParaRPr lang="zh-CN" altLang="en-US" dirty="0"/>
                    </a:p>
                  </a:txBody>
                  <a:tcPr/>
                </a:tc>
              </a:tr>
              <a:tr h="370840">
                <a:tc>
                  <a:txBody>
                    <a:bodyPr/>
                    <a:lstStyle/>
                    <a:p>
                      <a:r>
                        <a:rPr lang="en-US" altLang="zh-CN" dirty="0" smtClean="0"/>
                        <a:t>16</a:t>
                      </a:r>
                      <a:endParaRPr lang="zh-CN" altLang="en-US" dirty="0"/>
                    </a:p>
                  </a:txBody>
                  <a:tcPr/>
                </a:tc>
                <a:tc>
                  <a:txBody>
                    <a:bodyPr/>
                    <a:lstStyle/>
                    <a:p>
                      <a:r>
                        <a:rPr lang="zh-CN" altLang="en-US" dirty="0" smtClean="0"/>
                        <a:t>绿色设计产品评价技术规范   砌块</a:t>
                      </a:r>
                      <a:endParaRPr lang="zh-CN" altLang="en-US" dirty="0"/>
                    </a:p>
                  </a:txBody>
                  <a:tcPr/>
                </a:tc>
                <a:tc>
                  <a:txBody>
                    <a:bodyPr/>
                    <a:lstStyle/>
                    <a:p>
                      <a:r>
                        <a:rPr lang="en-US" altLang="zh-CN" dirty="0" smtClean="0"/>
                        <a:t> T/CAGP 0012-2016</a:t>
                      </a:r>
                      <a:r>
                        <a:rPr lang="zh-CN" altLang="en-US" dirty="0" smtClean="0"/>
                        <a:t>，</a:t>
                      </a:r>
                      <a:r>
                        <a:rPr lang="en-US" altLang="zh-CN" dirty="0" smtClean="0"/>
                        <a:t>T/CAB 0012-2016</a:t>
                      </a:r>
                      <a:endParaRPr lang="zh-CN" altLang="en-US" dirty="0"/>
                    </a:p>
                  </a:txBody>
                  <a:tcPr/>
                </a:tc>
              </a:tr>
              <a:tr h="370840">
                <a:tc>
                  <a:txBody>
                    <a:bodyPr/>
                    <a:lstStyle/>
                    <a:p>
                      <a:r>
                        <a:rPr lang="en-US" altLang="zh-CN" dirty="0" smtClean="0"/>
                        <a:t>17</a:t>
                      </a:r>
                      <a:endParaRPr lang="zh-CN" altLang="en-US" dirty="0"/>
                    </a:p>
                  </a:txBody>
                  <a:tcPr/>
                </a:tc>
                <a:tc>
                  <a:txBody>
                    <a:bodyPr/>
                    <a:lstStyle/>
                    <a:p>
                      <a:r>
                        <a:rPr lang="zh-CN" altLang="en-US" dirty="0" smtClean="0"/>
                        <a:t>绿色设计产品评价技术规范   陶瓷砖</a:t>
                      </a:r>
                      <a:endParaRPr lang="zh-CN" altLang="en-US" dirty="0"/>
                    </a:p>
                  </a:txBody>
                  <a:tcPr/>
                </a:tc>
                <a:tc>
                  <a:txBody>
                    <a:bodyPr/>
                    <a:lstStyle/>
                    <a:p>
                      <a:r>
                        <a:rPr lang="en-US" altLang="zh-CN" dirty="0" smtClean="0"/>
                        <a:t>T/CAGP 0013-2016</a:t>
                      </a:r>
                      <a:r>
                        <a:rPr lang="zh-CN" altLang="en-US" dirty="0" smtClean="0"/>
                        <a:t>，</a:t>
                      </a:r>
                      <a:r>
                        <a:rPr lang="en-US" altLang="zh-CN" dirty="0" smtClean="0"/>
                        <a:t>T/CAB 0013-2016</a:t>
                      </a:r>
                      <a:endParaRPr lang="zh-CN" altLang="en-US" dirty="0"/>
                    </a:p>
                  </a:txBody>
                  <a:tcPr/>
                </a:tc>
              </a:tr>
            </a:tbl>
          </a:graphicData>
        </a:graphic>
      </p:graphicFrame>
      <p:sp>
        <p:nvSpPr>
          <p:cNvPr id="7" name="文本框 6"/>
          <p:cNvSpPr txBox="1"/>
          <p:nvPr/>
        </p:nvSpPr>
        <p:spPr>
          <a:xfrm>
            <a:off x="966622" y="169476"/>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34916260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5591" y="-121239"/>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9</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129815" y="610588"/>
            <a:ext cx="3946241"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绿色产品评价基本原则</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graphicFrame>
        <p:nvGraphicFramePr>
          <p:cNvPr id="6" name="图示 5"/>
          <p:cNvGraphicFramePr/>
          <p:nvPr>
            <p:extLst/>
          </p:nvPr>
        </p:nvGraphicFramePr>
        <p:xfrm>
          <a:off x="345591" y="1772816"/>
          <a:ext cx="861889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966622" y="188640"/>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34575781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5591" y="-121239"/>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9</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129815" y="610588"/>
            <a:ext cx="3946241"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绿色产品评价基本原则</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graphicFrame>
        <p:nvGraphicFramePr>
          <p:cNvPr id="6" name="图示 5"/>
          <p:cNvGraphicFramePr/>
          <p:nvPr>
            <p:extLst/>
          </p:nvPr>
        </p:nvGraphicFramePr>
        <p:xfrm>
          <a:off x="345591" y="1772816"/>
          <a:ext cx="861889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966622" y="188640"/>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33035920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5591" y="-121239"/>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9</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129815" y="610588"/>
            <a:ext cx="3946241"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绿色产品评价指标</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graphicFrame>
        <p:nvGraphicFramePr>
          <p:cNvPr id="6" name="图示 5"/>
          <p:cNvGraphicFramePr/>
          <p:nvPr>
            <p:extLst/>
          </p:nvPr>
        </p:nvGraphicFramePr>
        <p:xfrm>
          <a:off x="345591" y="1039794"/>
          <a:ext cx="8618897" cy="512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966622" y="116632"/>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16063524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5591" y="-121239"/>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9</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129815" y="610588"/>
            <a:ext cx="3946241"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绿色产品评价指标</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graphicFrame>
        <p:nvGraphicFramePr>
          <p:cNvPr id="6" name="图示 5"/>
          <p:cNvGraphicFramePr/>
          <p:nvPr>
            <p:extLst/>
          </p:nvPr>
        </p:nvGraphicFramePr>
        <p:xfrm>
          <a:off x="345591" y="1039794"/>
          <a:ext cx="8618897" cy="512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1038630" y="188640"/>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6307034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100" y="-27940"/>
            <a:ext cx="8799830" cy="5171440"/>
            <a:chOff x="-60" y="-44"/>
            <a:chExt cx="13858" cy="8144"/>
          </a:xfrm>
        </p:grpSpPr>
        <p:cxnSp>
          <p:nvCxnSpPr>
            <p:cNvPr id="14" name="Straight Connector 13"/>
            <p:cNvCxnSpPr/>
            <p:nvPr/>
          </p:nvCxnSpPr>
          <p:spPr>
            <a:xfrm rot="16200000" flipH="1">
              <a:off x="4500" y="5400"/>
              <a:ext cx="5400"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17"/>
            <p:cNvGrpSpPr/>
            <p:nvPr/>
          </p:nvGrpSpPr>
          <p:grpSpPr>
            <a:xfrm>
              <a:off x="7597" y="3128"/>
              <a:ext cx="6201" cy="4632"/>
              <a:chOff x="5504374" y="1214302"/>
              <a:chExt cx="4041172" cy="2188259"/>
            </a:xfrm>
          </p:grpSpPr>
          <p:sp>
            <p:nvSpPr>
              <p:cNvPr id="22" name="Rectangle 21"/>
              <p:cNvSpPr/>
              <p:nvPr/>
            </p:nvSpPr>
            <p:spPr>
              <a:xfrm>
                <a:off x="5504374" y="2200537"/>
                <a:ext cx="3873713" cy="1202024"/>
              </a:xfrm>
              <a:prstGeom prst="rect">
                <a:avLst/>
              </a:prstGeom>
            </p:spPr>
            <p:txBody>
              <a:bodyPr wrap="square" lIns="0" tIns="0" rIns="0" bIns="0">
                <a:spAutoFit/>
              </a:bodyPr>
              <a:lstStyle/>
              <a:p>
                <a:pPr algn="just">
                  <a:lnSpc>
                    <a:spcPct val="150000"/>
                  </a:lnSpc>
                </a:pPr>
                <a:r>
                  <a:rPr lang="zh-CN" altLang="zh-CN" sz="1400" dirty="0"/>
                  <a:t>推动园区绿色化，要在园区规划、空间布局、产业链设计、能源利用、资源利用、基础设施、生态环境、运行管理等方面贯彻资源节约和环境友好理念，从而实现具备布局集聚化、结构绿色化、链接生态化等特色的绿色园区</a:t>
                </a:r>
                <a:r>
                  <a:rPr lang="zh-CN" altLang="en-US" sz="1400" dirty="0" smtClean="0">
                    <a:solidFill>
                      <a:schemeClr val="bg2">
                        <a:lumMod val="25000"/>
                      </a:schemeClr>
                    </a:solidFill>
                    <a:latin typeface="汉仪中黑简" panose="02010609000101010101" charset="-122"/>
                    <a:ea typeface="汉仪中黑简" panose="02010609000101010101" charset="-122"/>
                    <a:sym typeface="Arial" panose="020B0604020202020204" pitchFamily="34" charset="0"/>
                  </a:rPr>
                  <a:t>。 </a:t>
                </a:r>
                <a:endParaRPr lang="zh-CN" altLang="en-US" sz="1400" dirty="0">
                  <a:solidFill>
                    <a:schemeClr val="bg2">
                      <a:lumMod val="25000"/>
                    </a:schemeClr>
                  </a:solidFill>
                  <a:latin typeface="汉仪中黑简" panose="02010609000101010101" charset="-122"/>
                  <a:ea typeface="汉仪中黑简" panose="02010609000101010101" charset="-122"/>
                  <a:sym typeface="Arial" panose="020B0604020202020204" pitchFamily="34" charset="0"/>
                </a:endParaRPr>
              </a:p>
            </p:txBody>
          </p:sp>
          <p:sp>
            <p:nvSpPr>
              <p:cNvPr id="23" name="Rectangle 22"/>
              <p:cNvSpPr/>
              <p:nvPr/>
            </p:nvSpPr>
            <p:spPr>
              <a:xfrm>
                <a:off x="5505026" y="1214302"/>
                <a:ext cx="4040520" cy="918217"/>
              </a:xfrm>
              <a:prstGeom prst="rect">
                <a:avLst/>
              </a:prstGeom>
            </p:spPr>
            <p:txBody>
              <a:bodyPr wrap="square" lIns="0" tIns="0" rIns="0" bIns="0">
                <a:spAutoFit/>
              </a:bodyPr>
              <a:lstStyle/>
              <a:p>
                <a:pPr>
                  <a:lnSpc>
                    <a:spcPct val="150000"/>
                  </a:lnSpc>
                </a:pPr>
                <a:r>
                  <a:rPr lang="zh-CN" altLang="en-US" dirty="0">
                    <a:solidFill>
                      <a:schemeClr val="bg2">
                        <a:lumMod val="25000"/>
                      </a:schemeClr>
                    </a:solidFill>
                    <a:latin typeface="汉仪中黑简" panose="02010609000101010101" charset="-122"/>
                    <a:ea typeface="汉仪中黑简" panose="02010609000101010101" charset="-122"/>
                    <a:sym typeface="Arial" panose="020B0604020202020204" pitchFamily="34" charset="0"/>
                  </a:rPr>
                  <a:t>绿色园区是突出绿色理念和要求的生产企业和基础设施集聚的平台，侧重于园区内工厂之间的统筹管理和协同链接。</a:t>
                </a:r>
                <a:endParaRPr lang="zh-CN" altLang="en-US" sz="1800" dirty="0">
                  <a:solidFill>
                    <a:schemeClr val="bg2">
                      <a:lumMod val="25000"/>
                    </a:schemeClr>
                  </a:solidFill>
                  <a:latin typeface="汉仪中黑简" panose="02010609000101010101" charset="-122"/>
                  <a:ea typeface="汉仪中黑简" panose="02010609000101010101" charset="-122"/>
                  <a:sym typeface="Arial" panose="020B0604020202020204" pitchFamily="34" charset="0"/>
                </a:endParaRPr>
              </a:p>
            </p:txBody>
          </p:sp>
        </p:grpSp>
        <p:sp>
          <p:nvSpPr>
            <p:cNvPr id="36" name="矩形 35"/>
            <p:cNvSpPr/>
            <p:nvPr/>
          </p:nvSpPr>
          <p:spPr>
            <a:xfrm>
              <a:off x="-60" y="-44"/>
              <a:ext cx="378" cy="7851"/>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3" y="306"/>
              <a:ext cx="748" cy="2544"/>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9</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658" y="1455"/>
              <a:ext cx="5088" cy="727"/>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cs typeface="+mn-ea"/>
                  <a:sym typeface="Arial" panose="020B0604020202020204" pitchFamily="34" charset="0"/>
                </a:rPr>
                <a:t>绿色园区基本概念</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gr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4616" y="1830070"/>
            <a:ext cx="3997325" cy="3197860"/>
          </a:xfrm>
          <a:prstGeom prst="rect">
            <a:avLst/>
          </a:prstGeom>
        </p:spPr>
      </p:pic>
      <p:sp>
        <p:nvSpPr>
          <p:cNvPr id="12" name="文本框 11"/>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14565978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44624"/>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sp>
        <p:nvSpPr>
          <p:cNvPr id="8" name="TextBox 8"/>
          <p:cNvSpPr txBox="1"/>
          <p:nvPr/>
        </p:nvSpPr>
        <p:spPr>
          <a:xfrm>
            <a:off x="981074" y="1069587"/>
            <a:ext cx="3950965" cy="461665"/>
          </a:xfrm>
          <a:prstGeom prst="rect">
            <a:avLst/>
          </a:prstGeom>
          <a:noFill/>
        </p:spPr>
        <p:txBody>
          <a:bodyPr wrap="square" lIns="0" tIns="0" rIns="0" bIns="0" rtlCol="0" anchor="ctr">
            <a:spAutoFit/>
          </a:bodyPr>
          <a:lstStyle/>
          <a:p>
            <a:pPr algn="just"/>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绿色园区评价基本要求</a:t>
            </a:r>
          </a:p>
        </p:txBody>
      </p:sp>
      <p:sp>
        <p:nvSpPr>
          <p:cNvPr id="5" name="文本框 4"/>
          <p:cNvSpPr txBox="1"/>
          <p:nvPr/>
        </p:nvSpPr>
        <p:spPr>
          <a:xfrm>
            <a:off x="507917" y="1827397"/>
            <a:ext cx="8242369" cy="4247317"/>
          </a:xfrm>
          <a:prstGeom prst="rect">
            <a:avLst/>
          </a:prstGeom>
          <a:noFill/>
        </p:spPr>
        <p:txBody>
          <a:bodyPr wrap="square" rtlCol="0">
            <a:spAutoFit/>
          </a:bodyPr>
          <a:lstStyle/>
          <a:p>
            <a:r>
              <a:rPr lang="en-US" altLang="zh-CN" sz="2800" dirty="0">
                <a:latin typeface="华文楷体" panose="02010600040101010101" pitchFamily="2" charset="-122"/>
                <a:ea typeface="华文楷体" panose="02010600040101010101" pitchFamily="2" charset="-122"/>
              </a:rPr>
              <a:t>1.</a:t>
            </a:r>
            <a:r>
              <a:rPr lang="zh-CN" altLang="zh-CN" sz="2800" dirty="0">
                <a:latin typeface="华文楷体" panose="02010600040101010101" pitchFamily="2" charset="-122"/>
                <a:ea typeface="华文楷体" panose="02010600040101010101" pitchFamily="2" charset="-122"/>
              </a:rPr>
              <a:t>国家和地方绿色、循环和低碳相关法律法规、政策和标准应得到有效的贯彻执行。</a:t>
            </a:r>
          </a:p>
          <a:p>
            <a:r>
              <a:rPr lang="en-US" altLang="zh-CN" sz="2800" dirty="0">
                <a:latin typeface="华文楷体" panose="02010600040101010101" pitchFamily="2" charset="-122"/>
                <a:ea typeface="华文楷体" panose="02010600040101010101" pitchFamily="2" charset="-122"/>
              </a:rPr>
              <a:t>2.</a:t>
            </a:r>
            <a:r>
              <a:rPr lang="zh-CN" altLang="zh-CN" sz="2800" dirty="0">
                <a:latin typeface="华文楷体" panose="02010600040101010101" pitchFamily="2" charset="-122"/>
                <a:ea typeface="华文楷体" panose="02010600040101010101" pitchFamily="2" charset="-122"/>
              </a:rPr>
              <a:t>近三年，未发生重大污染事故或重大生态破坏事件，完成国家或地方政府下达的节能减排指标，碳排放强度</a:t>
            </a:r>
            <a:r>
              <a:rPr lang="zh-CN" altLang="zh-CN" sz="2800" dirty="0" smtClean="0">
                <a:latin typeface="华文楷体" panose="02010600040101010101" pitchFamily="2" charset="-122"/>
                <a:ea typeface="华文楷体" panose="02010600040101010101" pitchFamily="2" charset="-122"/>
              </a:rPr>
              <a:t>持续下降</a:t>
            </a:r>
            <a:r>
              <a:rPr lang="zh-CN" altLang="zh-CN" sz="2800" dirty="0">
                <a:latin typeface="华文楷体" panose="02010600040101010101" pitchFamily="2" charset="-122"/>
                <a:ea typeface="华文楷体" panose="02010600040101010101" pitchFamily="2" charset="-122"/>
              </a:rPr>
              <a:t>。</a:t>
            </a:r>
          </a:p>
          <a:p>
            <a:r>
              <a:rPr lang="en-US" altLang="zh-CN" sz="2800" dirty="0">
                <a:latin typeface="华文楷体" panose="02010600040101010101" pitchFamily="2" charset="-122"/>
                <a:ea typeface="华文楷体" panose="02010600040101010101" pitchFamily="2" charset="-122"/>
              </a:rPr>
              <a:t>3.</a:t>
            </a:r>
            <a:r>
              <a:rPr lang="zh-CN" altLang="zh-CN" sz="2800" dirty="0">
                <a:latin typeface="华文楷体" panose="02010600040101010101" pitchFamily="2" charset="-122"/>
                <a:ea typeface="华文楷体" panose="02010600040101010101" pitchFamily="2" charset="-122"/>
              </a:rPr>
              <a:t>环境质量达到国家或地方规定的环境功能区环境质量标准，园区内企业污染物达标排放，各类重点污染物排放总量均不超过国家或地方的总量控制要求。</a:t>
            </a:r>
          </a:p>
          <a:p>
            <a:endParaRPr lang="zh-CN" altLang="en-US" dirty="0"/>
          </a:p>
        </p:txBody>
      </p:sp>
      <p:sp>
        <p:nvSpPr>
          <p:cNvPr id="6" name="文本框 5"/>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371140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3375154" cy="523220"/>
          </a:xfrm>
          <a:prstGeom prst="rect">
            <a:avLst/>
          </a:prstGeom>
          <a:noFill/>
        </p:spPr>
        <p:txBody>
          <a:bodyPr wrap="square" rtlCol="0">
            <a:spAutoFit/>
          </a:bodyPr>
          <a:lstStyle/>
          <a:p>
            <a:pPr algn="dist"/>
            <a:r>
              <a:rPr lang="zh-CN" altLang="en-US" sz="2800" b="1" dirty="0" smtClean="0">
                <a:solidFill>
                  <a:srgbClr val="0081B2"/>
                </a:solidFill>
              </a:rPr>
              <a:t>节能标准相关政策</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3057325903"/>
              </p:ext>
            </p:extLst>
          </p:nvPr>
        </p:nvGraphicFramePr>
        <p:xfrm>
          <a:off x="268605" y="1809750"/>
          <a:ext cx="833584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141063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44624"/>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sp>
        <p:nvSpPr>
          <p:cNvPr id="8" name="TextBox 8"/>
          <p:cNvSpPr txBox="1"/>
          <p:nvPr/>
        </p:nvSpPr>
        <p:spPr>
          <a:xfrm>
            <a:off x="981074" y="1069587"/>
            <a:ext cx="3950965" cy="461665"/>
          </a:xfrm>
          <a:prstGeom prst="rect">
            <a:avLst/>
          </a:prstGeom>
          <a:noFill/>
        </p:spPr>
        <p:txBody>
          <a:bodyPr wrap="square" lIns="0" tIns="0" rIns="0" bIns="0" rtlCol="0" anchor="ctr">
            <a:spAutoFit/>
          </a:bodyPr>
          <a:lstStyle/>
          <a:p>
            <a:pPr algn="just"/>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绿色园区评价基本要求</a:t>
            </a:r>
          </a:p>
        </p:txBody>
      </p:sp>
      <p:sp>
        <p:nvSpPr>
          <p:cNvPr id="5" name="文本框 4"/>
          <p:cNvSpPr txBox="1"/>
          <p:nvPr/>
        </p:nvSpPr>
        <p:spPr>
          <a:xfrm>
            <a:off x="507917" y="1827397"/>
            <a:ext cx="8242369" cy="4678204"/>
          </a:xfrm>
          <a:prstGeom prst="rect">
            <a:avLst/>
          </a:prstGeom>
          <a:noFill/>
        </p:spPr>
        <p:txBody>
          <a:bodyPr wrap="square" rtlCol="0">
            <a:spAutoFit/>
          </a:bodyPr>
          <a:lstStyle/>
          <a:p>
            <a:r>
              <a:rPr lang="en-US" altLang="zh-CN" sz="2800" dirty="0">
                <a:latin typeface="华文楷体" panose="02010600040101010101" pitchFamily="2" charset="-122"/>
                <a:ea typeface="华文楷体" panose="02010600040101010101" pitchFamily="2" charset="-122"/>
              </a:rPr>
              <a:t>4.</a:t>
            </a:r>
            <a:r>
              <a:rPr lang="zh-CN" altLang="en-US" sz="2800" dirty="0">
                <a:latin typeface="华文楷体" panose="02010600040101010101" pitchFamily="2" charset="-122"/>
                <a:ea typeface="华文楷体" panose="02010600040101010101" pitchFamily="2" charset="-122"/>
              </a:rPr>
              <a:t>园区重点企业</a:t>
            </a:r>
            <a:r>
              <a:rPr lang="en-US" altLang="zh-CN" sz="2800" dirty="0">
                <a:latin typeface="华文楷体" panose="02010600040101010101" pitchFamily="2" charset="-122"/>
                <a:ea typeface="华文楷体" panose="02010600040101010101" pitchFamily="2" charset="-122"/>
              </a:rPr>
              <a:t>100%</a:t>
            </a:r>
            <a:r>
              <a:rPr lang="zh-CN" altLang="en-US" sz="2800" dirty="0">
                <a:latin typeface="华文楷体" panose="02010600040101010101" pitchFamily="2" charset="-122"/>
                <a:ea typeface="华文楷体" panose="02010600040101010101" pitchFamily="2" charset="-122"/>
              </a:rPr>
              <a:t>实施清洁生产审核。</a:t>
            </a:r>
          </a:p>
          <a:p>
            <a:r>
              <a:rPr lang="en-US" altLang="zh-CN" sz="2800" dirty="0">
                <a:latin typeface="华文楷体" panose="02010600040101010101" pitchFamily="2" charset="-122"/>
                <a:ea typeface="华文楷体" panose="02010600040101010101" pitchFamily="2" charset="-122"/>
              </a:rPr>
              <a:t>5.</a:t>
            </a:r>
            <a:r>
              <a:rPr lang="zh-CN" altLang="en-US" sz="2800" dirty="0">
                <a:latin typeface="华文楷体" panose="02010600040101010101" pitchFamily="2" charset="-122"/>
                <a:ea typeface="华文楷体" panose="02010600040101010101" pitchFamily="2" charset="-122"/>
              </a:rPr>
              <a:t>园区企业不应使用国家列入淘汰目录的落后生产技术、工艺和设备，不应生产国家列入淘汰目录的产品。</a:t>
            </a:r>
          </a:p>
          <a:p>
            <a:r>
              <a:rPr lang="en-US" altLang="zh-CN" sz="2800" dirty="0">
                <a:latin typeface="华文楷体" panose="02010600040101010101" pitchFamily="2" charset="-122"/>
                <a:ea typeface="华文楷体" panose="02010600040101010101" pitchFamily="2" charset="-122"/>
              </a:rPr>
              <a:t>6.</a:t>
            </a:r>
            <a:r>
              <a:rPr lang="zh-CN" altLang="en-US" sz="2800" dirty="0">
                <a:latin typeface="华文楷体" panose="02010600040101010101" pitchFamily="2" charset="-122"/>
                <a:ea typeface="华文楷体" panose="02010600040101010101" pitchFamily="2" charset="-122"/>
              </a:rPr>
              <a:t>园区建立履行绿色发展工作职责的专门机构、配备</a:t>
            </a:r>
            <a:r>
              <a:rPr lang="en-US" altLang="zh-CN" sz="2800" dirty="0">
                <a:latin typeface="华文楷体" panose="02010600040101010101" pitchFamily="2" charset="-122"/>
                <a:ea typeface="华文楷体" panose="02010600040101010101" pitchFamily="2" charset="-122"/>
              </a:rPr>
              <a:t>2</a:t>
            </a:r>
            <a:r>
              <a:rPr lang="zh-CN" altLang="en-US" sz="2800" dirty="0">
                <a:latin typeface="华文楷体" panose="02010600040101010101" pitchFamily="2" charset="-122"/>
                <a:ea typeface="华文楷体" panose="02010600040101010101" pitchFamily="2" charset="-122"/>
              </a:rPr>
              <a:t>名以上专职工作人员</a:t>
            </a:r>
            <a:r>
              <a:rPr lang="zh-CN" altLang="zh-CN" sz="2800" dirty="0">
                <a:latin typeface="华文楷体" panose="02010600040101010101" pitchFamily="2" charset="-122"/>
                <a:ea typeface="华文楷体" panose="02010600040101010101" pitchFamily="2" charset="-122"/>
              </a:rPr>
              <a:t>。</a:t>
            </a:r>
            <a:endParaRPr lang="en-US" altLang="zh-CN" sz="2800" dirty="0">
              <a:latin typeface="华文楷体" panose="02010600040101010101" pitchFamily="2" charset="-122"/>
              <a:ea typeface="华文楷体" panose="02010600040101010101" pitchFamily="2" charset="-122"/>
            </a:endParaRPr>
          </a:p>
          <a:p>
            <a:r>
              <a:rPr lang="en-US" altLang="zh-CN" sz="2800" dirty="0">
                <a:latin typeface="华文楷体" panose="02010600040101010101" pitchFamily="2" charset="-122"/>
                <a:ea typeface="华文楷体" panose="02010600040101010101" pitchFamily="2" charset="-122"/>
              </a:rPr>
              <a:t>7.</a:t>
            </a:r>
            <a:r>
              <a:rPr lang="zh-CN" altLang="en-US" sz="2800" dirty="0">
                <a:latin typeface="华文楷体" panose="02010600040101010101" pitchFamily="2" charset="-122"/>
                <a:ea typeface="华文楷体" panose="02010600040101010101" pitchFamily="2" charset="-122"/>
              </a:rPr>
              <a:t>鼓励园区建立并运行环境管理体系和能源管理体系，建立园区能源监测管理平台。</a:t>
            </a:r>
          </a:p>
          <a:p>
            <a:r>
              <a:rPr lang="en-US" altLang="zh-CN" sz="2800" dirty="0">
                <a:latin typeface="华文楷体" panose="02010600040101010101" pitchFamily="2" charset="-122"/>
                <a:ea typeface="华文楷体" panose="02010600040101010101" pitchFamily="2" charset="-122"/>
              </a:rPr>
              <a:t>8.</a:t>
            </a:r>
            <a:r>
              <a:rPr lang="zh-CN" altLang="en-US" sz="2800" dirty="0">
                <a:latin typeface="华文楷体" panose="02010600040101010101" pitchFamily="2" charset="-122"/>
                <a:ea typeface="华文楷体" panose="02010600040101010101" pitchFamily="2" charset="-122"/>
              </a:rPr>
              <a:t>鼓励园区建设并运行风能、太阳能等可再生能源应用设施。</a:t>
            </a:r>
            <a:endParaRPr lang="zh-CN" altLang="en-US" sz="2800" dirty="0"/>
          </a:p>
          <a:p>
            <a:endParaRPr lang="zh-CN" altLang="en-US" dirty="0"/>
          </a:p>
        </p:txBody>
      </p:sp>
      <p:sp>
        <p:nvSpPr>
          <p:cNvPr id="6" name="文本框 5"/>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56638470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graphicFrame>
        <p:nvGraphicFramePr>
          <p:cNvPr id="2" name="图示 1"/>
          <p:cNvGraphicFramePr/>
          <p:nvPr>
            <p:extLst/>
          </p:nvPr>
        </p:nvGraphicFramePr>
        <p:xfrm>
          <a:off x="1403648" y="17342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8"/>
          <p:cNvSpPr txBox="1"/>
          <p:nvPr/>
        </p:nvSpPr>
        <p:spPr>
          <a:xfrm>
            <a:off x="981074" y="1069587"/>
            <a:ext cx="3950965" cy="461665"/>
          </a:xfrm>
          <a:prstGeom prst="rect">
            <a:avLst/>
          </a:prstGeom>
          <a:noFill/>
        </p:spPr>
        <p:txBody>
          <a:bodyPr wrap="square" lIns="0" tIns="0" rIns="0" bIns="0" rtlCol="0" anchor="ctr">
            <a:spAutoFit/>
          </a:bodyPr>
          <a:lstStyle/>
          <a:p>
            <a:pPr algn="just"/>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绿色园区评价指标要求</a:t>
            </a:r>
          </a:p>
        </p:txBody>
      </p:sp>
      <p:sp>
        <p:nvSpPr>
          <p:cNvPr id="7" name="文本框 6"/>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17424633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sp>
        <p:nvSpPr>
          <p:cNvPr id="3" name="文本框 2"/>
          <p:cNvSpPr txBox="1"/>
          <p:nvPr/>
        </p:nvSpPr>
        <p:spPr>
          <a:xfrm>
            <a:off x="899592" y="1566862"/>
            <a:ext cx="8031683" cy="800219"/>
          </a:xfrm>
          <a:prstGeom prst="rect">
            <a:avLst/>
          </a:prstGeom>
          <a:noFill/>
        </p:spPr>
        <p:txBody>
          <a:bodyPr wrap="square" rtlCol="0">
            <a:spAutoFit/>
          </a:bodyPr>
          <a:lstStyle/>
          <a:p>
            <a:r>
              <a:rPr lang="zh-CN" altLang="en-US" sz="2800" dirty="0" smtClean="0">
                <a:latin typeface="华文楷体" panose="02010600040101010101" pitchFamily="2" charset="-122"/>
                <a:ea typeface="华文楷体" panose="02010600040101010101" pitchFamily="2" charset="-122"/>
              </a:rPr>
              <a:t>一、能源利用绿色化指标（</a:t>
            </a:r>
            <a:r>
              <a:rPr lang="en-US" altLang="zh-CN" sz="2800" dirty="0" err="1" smtClean="0">
                <a:latin typeface="华文楷体" panose="02010600040101010101" pitchFamily="2" charset="-122"/>
                <a:ea typeface="华文楷体" panose="02010600040101010101" pitchFamily="2" charset="-122"/>
              </a:rPr>
              <a:t>EG</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en-US" altLang="zh-CN" dirty="0" smtClean="0"/>
              <a:t>	</a:t>
            </a:r>
            <a:endParaRPr lang="zh-CN" altLang="en-US" dirty="0"/>
          </a:p>
        </p:txBody>
      </p:sp>
      <p:graphicFrame>
        <p:nvGraphicFramePr>
          <p:cNvPr id="6" name="图示 5"/>
          <p:cNvGraphicFramePr/>
          <p:nvPr>
            <p:extLst/>
          </p:nvPr>
        </p:nvGraphicFramePr>
        <p:xfrm>
          <a:off x="506095" y="2224450"/>
          <a:ext cx="7128792" cy="429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8"/>
          <p:cNvSpPr txBox="1"/>
          <p:nvPr/>
        </p:nvSpPr>
        <p:spPr>
          <a:xfrm>
            <a:off x="981074" y="1069587"/>
            <a:ext cx="3950965" cy="461665"/>
          </a:xfrm>
          <a:prstGeom prst="rect">
            <a:avLst/>
          </a:prstGeom>
          <a:noFill/>
        </p:spPr>
        <p:txBody>
          <a:bodyPr wrap="square" lIns="0" tIns="0" rIns="0" bIns="0" rtlCol="0" anchor="ctr">
            <a:spAutoFit/>
          </a:bodyPr>
          <a:lstStyle/>
          <a:p>
            <a:pPr algn="just"/>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绿色园区评价指标要求</a:t>
            </a:r>
          </a:p>
        </p:txBody>
      </p:sp>
      <p:sp>
        <p:nvSpPr>
          <p:cNvPr id="7" name="文本框 6"/>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6334682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988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00000000000000000" charset="-122"/>
                <a:ea typeface="方正小标宋简体" panose="02000000000000000000" charset="-122"/>
              </a:rPr>
              <a:t>9</a:t>
            </a:r>
          </a:p>
        </p:txBody>
      </p:sp>
      <p:sp>
        <p:nvSpPr>
          <p:cNvPr id="3" name="文本框 2"/>
          <p:cNvSpPr txBox="1"/>
          <p:nvPr/>
        </p:nvSpPr>
        <p:spPr>
          <a:xfrm>
            <a:off x="899592" y="1566862"/>
            <a:ext cx="8031683" cy="800219"/>
          </a:xfrm>
          <a:prstGeom prst="rect">
            <a:avLst/>
          </a:prstGeom>
          <a:noFill/>
        </p:spPr>
        <p:txBody>
          <a:bodyPr wrap="square" rtlCol="0">
            <a:spAutoFit/>
          </a:bodyPr>
          <a:lstStyle/>
          <a:p>
            <a:r>
              <a:rPr lang="zh-CN" altLang="en-US" sz="2800" dirty="0" smtClean="0">
                <a:latin typeface="华文楷体" panose="02010600040101010101" pitchFamily="2" charset="-122"/>
                <a:ea typeface="华文楷体" panose="02010600040101010101" pitchFamily="2" charset="-122"/>
              </a:rPr>
              <a:t>二、资源利用绿色化指标（</a:t>
            </a:r>
            <a:r>
              <a:rPr lang="en-US" altLang="zh-CN" sz="2800" dirty="0" err="1">
                <a:latin typeface="华文楷体" panose="02010600040101010101" pitchFamily="2" charset="-122"/>
                <a:ea typeface="华文楷体" panose="02010600040101010101" pitchFamily="2" charset="-122"/>
              </a:rPr>
              <a:t>R</a:t>
            </a:r>
            <a:r>
              <a:rPr lang="en-US" altLang="zh-CN" sz="2800" dirty="0" err="1" smtClean="0">
                <a:latin typeface="华文楷体" panose="02010600040101010101" pitchFamily="2" charset="-122"/>
                <a:ea typeface="华文楷体" panose="02010600040101010101" pitchFamily="2" charset="-122"/>
              </a:rPr>
              <a:t>G</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en-US" altLang="zh-CN" dirty="0" smtClean="0"/>
              <a:t>	</a:t>
            </a:r>
            <a:endParaRPr lang="zh-CN" altLang="en-US" dirty="0"/>
          </a:p>
        </p:txBody>
      </p:sp>
      <p:graphicFrame>
        <p:nvGraphicFramePr>
          <p:cNvPr id="10" name="图示 9"/>
          <p:cNvGraphicFramePr/>
          <p:nvPr>
            <p:extLst/>
          </p:nvPr>
        </p:nvGraphicFramePr>
        <p:xfrm>
          <a:off x="899592" y="2129155"/>
          <a:ext cx="7128792" cy="429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8"/>
          <p:cNvSpPr txBox="1"/>
          <p:nvPr/>
        </p:nvSpPr>
        <p:spPr>
          <a:xfrm>
            <a:off x="1115616" y="1054883"/>
            <a:ext cx="3950965" cy="461665"/>
          </a:xfrm>
          <a:prstGeom prst="rect">
            <a:avLst/>
          </a:prstGeom>
          <a:noFill/>
        </p:spPr>
        <p:txBody>
          <a:bodyPr wrap="square" lIns="0" tIns="0" rIns="0" bIns="0" rtlCol="0" anchor="ctr">
            <a:spAutoFit/>
          </a:bodyPr>
          <a:lstStyle/>
          <a:p>
            <a:pPr algn="just"/>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绿色园区评价指标要求</a:t>
            </a:r>
          </a:p>
        </p:txBody>
      </p:sp>
      <p:sp>
        <p:nvSpPr>
          <p:cNvPr id="7" name="文本框 6"/>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33562173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988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00000000000000000" charset="-122"/>
                <a:ea typeface="方正小标宋简体" panose="02000000000000000000" charset="-122"/>
              </a:rPr>
              <a:t>9</a:t>
            </a:r>
          </a:p>
        </p:txBody>
      </p:sp>
      <p:sp>
        <p:nvSpPr>
          <p:cNvPr id="3" name="文本框 2"/>
          <p:cNvSpPr txBox="1"/>
          <p:nvPr/>
        </p:nvSpPr>
        <p:spPr>
          <a:xfrm>
            <a:off x="899592" y="1566862"/>
            <a:ext cx="8031683" cy="800219"/>
          </a:xfrm>
          <a:prstGeom prst="rect">
            <a:avLst/>
          </a:prstGeom>
          <a:noFill/>
        </p:spPr>
        <p:txBody>
          <a:bodyPr wrap="square" rtlCol="0">
            <a:spAutoFit/>
          </a:bodyPr>
          <a:lstStyle/>
          <a:p>
            <a:r>
              <a:rPr lang="zh-CN" altLang="en-US" sz="2800" dirty="0">
                <a:latin typeface="华文楷体" panose="02010600040101010101" pitchFamily="2" charset="-122"/>
                <a:ea typeface="华文楷体" panose="02010600040101010101" pitchFamily="2" charset="-122"/>
              </a:rPr>
              <a:t>三</a:t>
            </a:r>
            <a:r>
              <a:rPr lang="zh-CN" altLang="en-US" sz="2800" dirty="0" smtClean="0">
                <a:latin typeface="华文楷体" panose="02010600040101010101" pitchFamily="2" charset="-122"/>
                <a:ea typeface="华文楷体" panose="02010600040101010101" pitchFamily="2" charset="-122"/>
              </a:rPr>
              <a:t>、基础设施绿色化指标（</a:t>
            </a:r>
            <a:r>
              <a:rPr lang="en-US" altLang="zh-CN" sz="2800" dirty="0">
                <a:latin typeface="华文楷体" panose="02010600040101010101" pitchFamily="2" charset="-122"/>
                <a:ea typeface="华文楷体" panose="02010600040101010101" pitchFamily="2" charset="-122"/>
              </a:rPr>
              <a:t>I</a:t>
            </a:r>
            <a:r>
              <a:rPr lang="en-US" altLang="zh-CN" sz="2800" dirty="0" smtClean="0">
                <a:latin typeface="华文楷体" panose="02010600040101010101" pitchFamily="2" charset="-122"/>
                <a:ea typeface="华文楷体" panose="02010600040101010101" pitchFamily="2" charset="-122"/>
              </a:rPr>
              <a:t>G</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en-US" altLang="zh-CN" dirty="0" smtClean="0"/>
              <a:t>	</a:t>
            </a:r>
            <a:endParaRPr lang="zh-CN" altLang="en-US" dirty="0"/>
          </a:p>
        </p:txBody>
      </p:sp>
      <p:graphicFrame>
        <p:nvGraphicFramePr>
          <p:cNvPr id="6" name="图示 5"/>
          <p:cNvGraphicFramePr/>
          <p:nvPr>
            <p:extLst/>
          </p:nvPr>
        </p:nvGraphicFramePr>
        <p:xfrm>
          <a:off x="506095" y="2224450"/>
          <a:ext cx="7128792" cy="386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8"/>
          <p:cNvSpPr txBox="1"/>
          <p:nvPr/>
        </p:nvSpPr>
        <p:spPr>
          <a:xfrm>
            <a:off x="981075" y="1057149"/>
            <a:ext cx="3950965" cy="461665"/>
          </a:xfrm>
          <a:prstGeom prst="rect">
            <a:avLst/>
          </a:prstGeom>
          <a:noFill/>
        </p:spPr>
        <p:txBody>
          <a:bodyPr wrap="square" lIns="0" tIns="0" rIns="0" bIns="0" rtlCol="0" anchor="ctr">
            <a:spAutoFit/>
          </a:bodyPr>
          <a:lstStyle/>
          <a:p>
            <a:pPr algn="just"/>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绿色园区评价指标要求</a:t>
            </a:r>
          </a:p>
        </p:txBody>
      </p:sp>
      <p:sp>
        <p:nvSpPr>
          <p:cNvPr id="7" name="文本框 6"/>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4316751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sp>
        <p:nvSpPr>
          <p:cNvPr id="3" name="文本框 2"/>
          <p:cNvSpPr txBox="1"/>
          <p:nvPr/>
        </p:nvSpPr>
        <p:spPr>
          <a:xfrm>
            <a:off x="899592" y="1566862"/>
            <a:ext cx="8031683" cy="800219"/>
          </a:xfrm>
          <a:prstGeom prst="rect">
            <a:avLst/>
          </a:prstGeom>
          <a:noFill/>
        </p:spPr>
        <p:txBody>
          <a:bodyPr wrap="square" rtlCol="0">
            <a:spAutoFit/>
          </a:bodyPr>
          <a:lstStyle/>
          <a:p>
            <a:r>
              <a:rPr lang="zh-CN" altLang="en-US" sz="2800" dirty="0" smtClean="0">
                <a:latin typeface="华文楷体" panose="02010600040101010101" pitchFamily="2" charset="-122"/>
                <a:ea typeface="华文楷体" panose="02010600040101010101" pitchFamily="2" charset="-122"/>
              </a:rPr>
              <a:t>四、产业绿色化指标（</a:t>
            </a:r>
            <a:r>
              <a:rPr lang="en-US" altLang="zh-CN" sz="2800" dirty="0" smtClean="0">
                <a:latin typeface="华文楷体" panose="02010600040101010101" pitchFamily="2" charset="-122"/>
                <a:ea typeface="华文楷体" panose="02010600040101010101" pitchFamily="2" charset="-122"/>
              </a:rPr>
              <a:t>CG</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en-US" altLang="zh-CN" dirty="0" smtClean="0"/>
              <a:t>	</a:t>
            </a:r>
            <a:endParaRPr lang="zh-CN" altLang="en-US" dirty="0"/>
          </a:p>
        </p:txBody>
      </p:sp>
      <p:graphicFrame>
        <p:nvGraphicFramePr>
          <p:cNvPr id="6" name="图示 5"/>
          <p:cNvGraphicFramePr/>
          <p:nvPr>
            <p:extLst/>
          </p:nvPr>
        </p:nvGraphicFramePr>
        <p:xfrm>
          <a:off x="506095" y="2224450"/>
          <a:ext cx="7128792" cy="386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8"/>
          <p:cNvSpPr txBox="1"/>
          <p:nvPr/>
        </p:nvSpPr>
        <p:spPr>
          <a:xfrm>
            <a:off x="1016178" y="1029021"/>
            <a:ext cx="3950965" cy="461665"/>
          </a:xfrm>
          <a:prstGeom prst="rect">
            <a:avLst/>
          </a:prstGeom>
          <a:noFill/>
        </p:spPr>
        <p:txBody>
          <a:bodyPr wrap="square" lIns="0" tIns="0" rIns="0" bIns="0" rtlCol="0" anchor="ctr">
            <a:spAutoFit/>
          </a:bodyPr>
          <a:lstStyle/>
          <a:p>
            <a:pPr algn="just"/>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绿色园区评价指标要求</a:t>
            </a:r>
          </a:p>
        </p:txBody>
      </p:sp>
      <p:sp>
        <p:nvSpPr>
          <p:cNvPr id="7" name="文本框 6"/>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394782689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sp>
        <p:nvSpPr>
          <p:cNvPr id="3" name="文本框 2"/>
          <p:cNvSpPr txBox="1"/>
          <p:nvPr/>
        </p:nvSpPr>
        <p:spPr>
          <a:xfrm>
            <a:off x="899592" y="1566862"/>
            <a:ext cx="8031683" cy="800219"/>
          </a:xfrm>
          <a:prstGeom prst="rect">
            <a:avLst/>
          </a:prstGeom>
          <a:noFill/>
        </p:spPr>
        <p:txBody>
          <a:bodyPr wrap="square" rtlCol="0">
            <a:spAutoFit/>
          </a:bodyPr>
          <a:lstStyle/>
          <a:p>
            <a:r>
              <a:rPr lang="zh-CN" altLang="en-US" sz="2800" dirty="0" smtClean="0">
                <a:latin typeface="华文楷体" panose="02010600040101010101" pitchFamily="2" charset="-122"/>
                <a:ea typeface="华文楷体" panose="02010600040101010101" pitchFamily="2" charset="-122"/>
              </a:rPr>
              <a:t>五、生态环境绿色化指标（</a:t>
            </a:r>
            <a:r>
              <a:rPr lang="en-US" altLang="zh-CN" sz="2800" dirty="0">
                <a:latin typeface="华文楷体" panose="02010600040101010101" pitchFamily="2" charset="-122"/>
                <a:ea typeface="华文楷体" panose="02010600040101010101" pitchFamily="2" charset="-122"/>
              </a:rPr>
              <a:t>H</a:t>
            </a:r>
            <a:r>
              <a:rPr lang="en-US" altLang="zh-CN" sz="2800" dirty="0" smtClean="0">
                <a:latin typeface="华文楷体" panose="02010600040101010101" pitchFamily="2" charset="-122"/>
                <a:ea typeface="华文楷体" panose="02010600040101010101" pitchFamily="2" charset="-122"/>
              </a:rPr>
              <a:t>G</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en-US" altLang="zh-CN" dirty="0" smtClean="0"/>
              <a:t>	</a:t>
            </a:r>
            <a:endParaRPr lang="zh-CN" altLang="en-US" dirty="0"/>
          </a:p>
        </p:txBody>
      </p:sp>
      <p:graphicFrame>
        <p:nvGraphicFramePr>
          <p:cNvPr id="6" name="图示 5"/>
          <p:cNvGraphicFramePr/>
          <p:nvPr>
            <p:extLst/>
          </p:nvPr>
        </p:nvGraphicFramePr>
        <p:xfrm>
          <a:off x="506094" y="2224450"/>
          <a:ext cx="7162249" cy="463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8"/>
          <p:cNvSpPr txBox="1"/>
          <p:nvPr/>
        </p:nvSpPr>
        <p:spPr>
          <a:xfrm>
            <a:off x="1016178" y="1029021"/>
            <a:ext cx="3950965" cy="461665"/>
          </a:xfrm>
          <a:prstGeom prst="rect">
            <a:avLst/>
          </a:prstGeom>
          <a:noFill/>
        </p:spPr>
        <p:txBody>
          <a:bodyPr wrap="square" lIns="0" tIns="0" rIns="0" bIns="0" rtlCol="0" anchor="ctr">
            <a:spAutoFit/>
          </a:bodyPr>
          <a:lstStyle/>
          <a:p>
            <a:pPr algn="just"/>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绿色园区评价指标要求</a:t>
            </a:r>
          </a:p>
        </p:txBody>
      </p:sp>
      <p:sp>
        <p:nvSpPr>
          <p:cNvPr id="7" name="文本框 6"/>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15921213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sp>
        <p:nvSpPr>
          <p:cNvPr id="3" name="文本框 2"/>
          <p:cNvSpPr txBox="1"/>
          <p:nvPr/>
        </p:nvSpPr>
        <p:spPr>
          <a:xfrm>
            <a:off x="899592" y="1566862"/>
            <a:ext cx="8031683" cy="800219"/>
          </a:xfrm>
          <a:prstGeom prst="rect">
            <a:avLst/>
          </a:prstGeom>
          <a:noFill/>
        </p:spPr>
        <p:txBody>
          <a:bodyPr wrap="square" rtlCol="0">
            <a:spAutoFit/>
          </a:bodyPr>
          <a:lstStyle/>
          <a:p>
            <a:r>
              <a:rPr lang="zh-CN" altLang="en-US" sz="2800" dirty="0" smtClean="0">
                <a:latin typeface="华文楷体" panose="02010600040101010101" pitchFamily="2" charset="-122"/>
                <a:ea typeface="华文楷体" panose="02010600040101010101" pitchFamily="2" charset="-122"/>
              </a:rPr>
              <a:t>六、运行管理绿色化指标（</a:t>
            </a:r>
            <a:r>
              <a:rPr lang="en-US" altLang="zh-CN" sz="2800" dirty="0" smtClean="0">
                <a:latin typeface="华文楷体" panose="02010600040101010101" pitchFamily="2" charset="-122"/>
                <a:ea typeface="华文楷体" panose="02010600040101010101" pitchFamily="2" charset="-122"/>
              </a:rPr>
              <a:t>MG</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en-US" altLang="zh-CN" dirty="0" smtClean="0"/>
              <a:t>	</a:t>
            </a:r>
            <a:endParaRPr lang="zh-CN" altLang="en-US" dirty="0"/>
          </a:p>
        </p:txBody>
      </p:sp>
      <p:graphicFrame>
        <p:nvGraphicFramePr>
          <p:cNvPr id="6" name="图示 5"/>
          <p:cNvGraphicFramePr/>
          <p:nvPr>
            <p:extLst/>
          </p:nvPr>
        </p:nvGraphicFramePr>
        <p:xfrm>
          <a:off x="506095" y="2224450"/>
          <a:ext cx="7128792" cy="386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8"/>
          <p:cNvSpPr txBox="1"/>
          <p:nvPr/>
        </p:nvSpPr>
        <p:spPr>
          <a:xfrm>
            <a:off x="1016178" y="1029021"/>
            <a:ext cx="3950965" cy="461665"/>
          </a:xfrm>
          <a:prstGeom prst="rect">
            <a:avLst/>
          </a:prstGeom>
          <a:noFill/>
        </p:spPr>
        <p:txBody>
          <a:bodyPr wrap="square" lIns="0" tIns="0" rIns="0" bIns="0" rtlCol="0" anchor="ctr">
            <a:spAutoFit/>
          </a:bodyPr>
          <a:lstStyle/>
          <a:p>
            <a:pPr algn="just"/>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绿色园区评价指标要求</a:t>
            </a:r>
          </a:p>
        </p:txBody>
      </p:sp>
      <p:sp>
        <p:nvSpPr>
          <p:cNvPr id="7" name="文本框 6"/>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16230738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9</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29" y="926137"/>
            <a:ext cx="3519171"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绿色供应链国家标准</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cxnSp>
        <p:nvCxnSpPr>
          <p:cNvPr id="8" name="Straight Connector 13"/>
          <p:cNvCxnSpPr/>
          <p:nvPr/>
        </p:nvCxnSpPr>
        <p:spPr>
          <a:xfrm>
            <a:off x="4572000" y="1574165"/>
            <a:ext cx="0" cy="4519295"/>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21"/>
          <p:cNvSpPr/>
          <p:nvPr/>
        </p:nvSpPr>
        <p:spPr>
          <a:xfrm>
            <a:off x="4628414" y="1809750"/>
            <a:ext cx="4091048" cy="4431983"/>
          </a:xfrm>
          <a:prstGeom prst="rect">
            <a:avLst/>
          </a:prstGeom>
        </p:spPr>
        <p:txBody>
          <a:bodyPr wrap="square" lIns="0" tIns="0" rIns="0" bIns="0">
            <a:spAutoFit/>
          </a:bodyPr>
          <a:lstStyle/>
          <a:p>
            <a:pPr marL="285750" indent="-285750" algn="just">
              <a:lnSpc>
                <a:spcPct val="150000"/>
              </a:lnSpc>
              <a:buFont typeface="Arial" panose="020B0604020202020204" pitchFamily="34" charset="0"/>
              <a:buChar char="•"/>
            </a:pPr>
            <a:r>
              <a:rPr lang="zh-CN" altLang="en-US" sz="1600" dirty="0"/>
              <a:t>标准制定了制造企业绿色供应链管理的目的、范围、总体要求以及产品生命周期绿色供应链的策划、实施与控制要求，目的是引导制造企业建立绿色供应链管理体系，指导制造企业对产品生命周期全过程和供应链各个环节进行有效策划、组织和控制，改善供应链系统，降低有害物质使用、提高资源利用率，降低环境影响以及人体健康危害</a:t>
            </a:r>
            <a:r>
              <a:rPr lang="zh-CN" altLang="en-US" sz="1600" dirty="0" smtClean="0"/>
              <a:t>。</a:t>
            </a:r>
            <a:endParaRPr lang="en-US" altLang="zh-CN" sz="1600" dirty="0" smtClean="0"/>
          </a:p>
          <a:p>
            <a:pPr marL="285750" indent="-285750" algn="just">
              <a:lnSpc>
                <a:spcPct val="150000"/>
              </a:lnSpc>
              <a:buFont typeface="Arial" panose="020B0604020202020204" pitchFamily="34" charset="0"/>
              <a:buChar char="•"/>
            </a:pPr>
            <a:r>
              <a:rPr lang="zh-CN" altLang="zh-CN" sz="1600" dirty="0"/>
              <a:t>本标准</a:t>
            </a:r>
            <a:r>
              <a:rPr lang="zh-CN" altLang="en-US" sz="1600" dirty="0"/>
              <a:t>适用于制造企业绿色供应链管理，其他组织的绿色采购及绿色供应链管理可参照采用。 </a:t>
            </a:r>
            <a:endParaRPr lang="en-US" altLang="zh-CN" sz="1600" dirty="0" smtClean="0">
              <a:latin typeface="汉仪中简黑简" panose="00020600040101010101" pitchFamily="18" charset="-122"/>
              <a:ea typeface="汉仪中简黑简" panose="00020600040101010101" pitchFamily="18" charset="-122"/>
            </a:endParaRPr>
          </a:p>
        </p:txBody>
      </p:sp>
      <p:sp>
        <p:nvSpPr>
          <p:cNvPr id="10" name="Rectangle 22"/>
          <p:cNvSpPr/>
          <p:nvPr/>
        </p:nvSpPr>
        <p:spPr>
          <a:xfrm>
            <a:off x="4644405" y="1476045"/>
            <a:ext cx="2029533" cy="276999"/>
          </a:xfrm>
          <a:prstGeom prst="rect">
            <a:avLst/>
          </a:prstGeom>
        </p:spPr>
        <p:txBody>
          <a:bodyPr wrap="square" lIns="0" tIns="0" rIns="0" bIns="0">
            <a:spAutoFit/>
          </a:bodyPr>
          <a:lstStyle/>
          <a:p>
            <a:r>
              <a:rPr lang="zh-CN" altLang="en-US" dirty="0" smtClean="0">
                <a:solidFill>
                  <a:srgbClr val="0095BE"/>
                </a:solidFill>
                <a:latin typeface="方正小标宋简体" panose="02000000000000000000" charset="-122"/>
                <a:ea typeface="方正小标宋简体" panose="02000000000000000000" charset="-122"/>
                <a:sym typeface="Arial" panose="020B0604020202020204" pitchFamily="34" charset="0"/>
              </a:rPr>
              <a:t>主要内容</a:t>
            </a:r>
            <a:endParaRPr lang="zh-CN" altLang="en-US" dirty="0">
              <a:solidFill>
                <a:srgbClr val="0095BE"/>
              </a:solidFill>
              <a:latin typeface="方正小标宋简体" panose="02000000000000000000" charset="-122"/>
              <a:ea typeface="方正小标宋简体" panose="02000000000000000000" charset="-122"/>
              <a:sym typeface="Arial" panose="020B060402020202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1406" y="1476045"/>
            <a:ext cx="3267531" cy="4715533"/>
          </a:xfrm>
          <a:prstGeom prst="rect">
            <a:avLst/>
          </a:prstGeom>
        </p:spPr>
      </p:pic>
      <p:sp>
        <p:nvSpPr>
          <p:cNvPr id="11" name="文本框 10"/>
          <p:cNvSpPr txBox="1"/>
          <p:nvPr/>
        </p:nvSpPr>
        <p:spPr>
          <a:xfrm>
            <a:off x="966622" y="504189"/>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2450245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51326" y="-78575"/>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grpSp>
        <p:nvGrpSpPr>
          <p:cNvPr id="5" name="组合 4"/>
          <p:cNvGrpSpPr/>
          <p:nvPr/>
        </p:nvGrpSpPr>
        <p:grpSpPr>
          <a:xfrm>
            <a:off x="502285" y="1341370"/>
            <a:ext cx="8282940" cy="2381250"/>
            <a:chOff x="1398" y="2380"/>
            <a:chExt cx="13044" cy="3750"/>
          </a:xfrm>
        </p:grpSpPr>
        <p:pic>
          <p:nvPicPr>
            <p:cNvPr id="3" name="图片 2"/>
            <p:cNvPicPr>
              <a:picLocks noChangeAspect="1"/>
            </p:cNvPicPr>
            <p:nvPr/>
          </p:nvPicPr>
          <p:blipFill>
            <a:blip r:embed="rId2"/>
            <a:stretch>
              <a:fillRect/>
            </a:stretch>
          </p:blipFill>
          <p:spPr>
            <a:xfrm>
              <a:off x="8242" y="2380"/>
              <a:ext cx="6200" cy="3750"/>
            </a:xfrm>
            <a:prstGeom prst="rect">
              <a:avLst/>
            </a:prstGeom>
          </p:spPr>
        </p:pic>
        <p:pic>
          <p:nvPicPr>
            <p:cNvPr id="4" name="图片 3"/>
            <p:cNvPicPr>
              <a:picLocks noChangeAspect="1"/>
            </p:cNvPicPr>
            <p:nvPr/>
          </p:nvPicPr>
          <p:blipFill>
            <a:blip r:embed="rId3"/>
            <a:stretch>
              <a:fillRect/>
            </a:stretch>
          </p:blipFill>
          <p:spPr>
            <a:xfrm>
              <a:off x="1398" y="2380"/>
              <a:ext cx="6844" cy="3750"/>
            </a:xfrm>
            <a:prstGeom prst="rect">
              <a:avLst/>
            </a:prstGeom>
          </p:spPr>
        </p:pic>
      </p:grpSp>
      <p:sp>
        <p:nvSpPr>
          <p:cNvPr id="22" name="Rectangle 22"/>
          <p:cNvSpPr/>
          <p:nvPr/>
        </p:nvSpPr>
        <p:spPr>
          <a:xfrm>
            <a:off x="274321" y="3870957"/>
            <a:ext cx="8738869" cy="1938992"/>
          </a:xfrm>
          <a:prstGeom prst="rect">
            <a:avLst/>
          </a:prstGeom>
        </p:spPr>
        <p:txBody>
          <a:bodyPr wrap="square" lIns="0" tIns="0" rIns="0" bIns="0">
            <a:spAutoFit/>
          </a:bodyPr>
          <a:lstStyle/>
          <a:p>
            <a:pPr algn="just">
              <a:lnSpc>
                <a:spcPct val="150000"/>
              </a:lnSpc>
            </a:pPr>
            <a:r>
              <a:rPr lang="en-US" altLang="zh-CN" b="1" dirty="0" smtClean="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000" b="1" dirty="0" smtClean="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绿色供应链</a:t>
            </a:r>
            <a:r>
              <a:rPr lang="zh-CN" altLang="en-US" dirty="0" smtClean="0">
                <a:solidFill>
                  <a:schemeClr val="bg2">
                    <a:lumMod val="50000"/>
                  </a:schemeClr>
                </a:solidFill>
                <a:latin typeface="方正小标宋简体" panose="02000000000000000000" charset="-122"/>
                <a:ea typeface="方正小标宋简体" panose="02000000000000000000" charset="-122"/>
                <a:sym typeface="Arial" panose="020B0604020202020204" pitchFamily="34" charset="0"/>
              </a:rPr>
              <a:t>是将环境保护和资源节约的理念贯穿于企业从产品设计到原材料采购、生产、运输、储存、销售、使用和报废处理的全过程，使企业的经济活动与环境保护相协调的上下游供应关系。</a:t>
            </a:r>
          </a:p>
          <a:p>
            <a:pPr algn="just">
              <a:lnSpc>
                <a:spcPct val="150000"/>
              </a:lnSpc>
            </a:pPr>
            <a:r>
              <a:rPr lang="zh-CN" altLang="en-US" b="1" dirty="0" smtClean="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dirty="0" smtClean="0">
              <a:solidFill>
                <a:schemeClr val="bg2">
                  <a:lumMod val="50000"/>
                </a:schemeClr>
              </a:solidFill>
              <a:latin typeface="方正小标宋简体" panose="02000000000000000000" charset="-122"/>
              <a:ea typeface="方正小标宋简体" panose="02000000000000000000" charset="-122"/>
              <a:sym typeface="Arial" panose="020B0604020202020204" pitchFamily="34" charset="0"/>
            </a:endParaRPr>
          </a:p>
        </p:txBody>
      </p:sp>
      <p:sp>
        <p:nvSpPr>
          <p:cNvPr id="10" name="TextBox 8"/>
          <p:cNvSpPr txBox="1"/>
          <p:nvPr/>
        </p:nvSpPr>
        <p:spPr>
          <a:xfrm>
            <a:off x="993106" y="731368"/>
            <a:ext cx="2799091"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绿色供应链概念</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11" name="文本框 10"/>
          <p:cNvSpPr txBox="1"/>
          <p:nvPr/>
        </p:nvSpPr>
        <p:spPr>
          <a:xfrm>
            <a:off x="966622" y="260648"/>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4035236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1</a:t>
            </a:r>
          </a:p>
        </p:txBody>
      </p:sp>
      <p:sp>
        <p:nvSpPr>
          <p:cNvPr id="20" name="文本框 19"/>
          <p:cNvSpPr txBox="1"/>
          <p:nvPr/>
        </p:nvSpPr>
        <p:spPr>
          <a:xfrm>
            <a:off x="1052830" y="562610"/>
            <a:ext cx="4599290" cy="523220"/>
          </a:xfrm>
          <a:prstGeom prst="rect">
            <a:avLst/>
          </a:prstGeom>
          <a:noFill/>
        </p:spPr>
        <p:txBody>
          <a:bodyPr wrap="square" rtlCol="0">
            <a:spAutoFit/>
          </a:bodyPr>
          <a:lstStyle/>
          <a:p>
            <a:pPr algn="dist"/>
            <a:r>
              <a:rPr lang="zh-CN" altLang="en-US" sz="2800" b="1" dirty="0" smtClean="0">
                <a:solidFill>
                  <a:srgbClr val="0081B2"/>
                </a:solidFill>
              </a:rPr>
              <a:t>节能标准化工作的主要内容</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3036277606"/>
              </p:ext>
            </p:extLst>
          </p:nvPr>
        </p:nvGraphicFramePr>
        <p:xfrm>
          <a:off x="492447" y="1412776"/>
          <a:ext cx="8335843"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8140073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63263" y="1861119"/>
            <a:ext cx="8568952" cy="2203450"/>
            <a:chOff x="-1797" y="3224"/>
            <a:chExt cx="17754" cy="3470"/>
          </a:xfrm>
        </p:grpSpPr>
        <p:sp>
          <p:nvSpPr>
            <p:cNvPr id="36" name="单圆角矩形 35"/>
            <p:cNvSpPr/>
            <p:nvPr/>
          </p:nvSpPr>
          <p:spPr>
            <a:xfrm>
              <a:off x="-1797" y="4882"/>
              <a:ext cx="17754" cy="155"/>
            </a:xfrm>
            <a:prstGeom prst="round1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947" y="3224"/>
              <a:ext cx="3470" cy="3470"/>
              <a:chOff x="6221" y="2857"/>
              <a:chExt cx="3470" cy="3470"/>
            </a:xfrm>
          </p:grpSpPr>
          <p:sp>
            <p:nvSpPr>
              <p:cNvPr id="10" name="Oval 17"/>
              <p:cNvSpPr/>
              <p:nvPr/>
            </p:nvSpPr>
            <p:spPr>
              <a:xfrm>
                <a:off x="6221" y="2857"/>
                <a:ext cx="3470" cy="3470"/>
              </a:xfrm>
              <a:prstGeom prst="ellipse">
                <a:avLst/>
              </a:prstGeom>
              <a:solidFill>
                <a:srgbClr val="C00000">
                  <a:alpha val="90000"/>
                </a:srgb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5" name="TextBox 18"/>
              <p:cNvSpPr txBox="1"/>
              <p:nvPr/>
            </p:nvSpPr>
            <p:spPr>
              <a:xfrm>
                <a:off x="6532" y="4009"/>
                <a:ext cx="2847" cy="1165"/>
              </a:xfrm>
              <a:prstGeom prst="rect">
                <a:avLst/>
              </a:prstGeom>
              <a:noFill/>
            </p:spPr>
            <p:txBody>
              <a:bodyPr wrap="square" lIns="0" rIns="0" bIns="0" rtlCol="0">
                <a:spAutoFit/>
              </a:bodyPr>
              <a:lstStyle/>
              <a:p>
                <a:pPr algn="ctr" defTabSz="-635">
                  <a:tabLst>
                    <a:tab pos="1025525" algn="l"/>
                  </a:tabLst>
                </a:pPr>
                <a:r>
                  <a:rPr lang="zh-CN" altLang="en-US" sz="2200" b="1" dirty="0">
                    <a:solidFill>
                      <a:schemeClr val="bg1"/>
                    </a:solidFill>
                    <a:latin typeface="微软雅黑" panose="020B0503020204020204" pitchFamily="34" charset="-122"/>
                    <a:ea typeface="微软雅黑" panose="020B0503020204020204" pitchFamily="34" charset="-122"/>
                    <a:cs typeface="Calibri" panose="020F0502020204030204"/>
                  </a:rPr>
                  <a:t>供应链上</a:t>
                </a:r>
              </a:p>
              <a:p>
                <a:pPr algn="ctr" defTabSz="-635">
                  <a:tabLst>
                    <a:tab pos="1025525" algn="l"/>
                  </a:tabLst>
                </a:pPr>
                <a:r>
                  <a:rPr lang="zh-CN" altLang="en-US" sz="2200" b="1" dirty="0">
                    <a:solidFill>
                      <a:schemeClr val="bg1"/>
                    </a:solidFill>
                    <a:latin typeface="微软雅黑" panose="020B0503020204020204" pitchFamily="34" charset="-122"/>
                    <a:ea typeface="微软雅黑" panose="020B0503020204020204" pitchFamily="34" charset="-122"/>
                    <a:cs typeface="Calibri" panose="020F0502020204030204"/>
                  </a:rPr>
                  <a:t>核心企业</a:t>
                </a:r>
              </a:p>
            </p:txBody>
          </p:sp>
        </p:grpSp>
        <p:grpSp>
          <p:nvGrpSpPr>
            <p:cNvPr id="33" name="组合 32"/>
            <p:cNvGrpSpPr/>
            <p:nvPr/>
          </p:nvGrpSpPr>
          <p:grpSpPr>
            <a:xfrm>
              <a:off x="948" y="4032"/>
              <a:ext cx="2846" cy="1854"/>
              <a:chOff x="1086" y="4031"/>
              <a:chExt cx="2846" cy="1854"/>
            </a:xfrm>
          </p:grpSpPr>
          <p:sp>
            <p:nvSpPr>
              <p:cNvPr id="11" name="Oval 20"/>
              <p:cNvSpPr/>
              <p:nvPr/>
            </p:nvSpPr>
            <p:spPr>
              <a:xfrm>
                <a:off x="1677" y="4031"/>
                <a:ext cx="1891" cy="1855"/>
              </a:xfrm>
              <a:prstGeom prst="ellipse">
                <a:avLst/>
              </a:prstGeom>
              <a:solidFill>
                <a:schemeClr val="bg1">
                  <a:lumMod val="85000"/>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21" name="TextBox 20"/>
              <p:cNvSpPr txBox="1"/>
              <p:nvPr/>
            </p:nvSpPr>
            <p:spPr>
              <a:xfrm>
                <a:off x="1086" y="4640"/>
                <a:ext cx="2847" cy="637"/>
              </a:xfrm>
              <a:prstGeom prst="rect">
                <a:avLst/>
              </a:prstGeom>
              <a:noFill/>
            </p:spPr>
            <p:txBody>
              <a:bodyPr wrap="square" lIns="0" rIns="0" bIns="0" rtlCol="0">
                <a:spAutoFit/>
              </a:bodyPr>
              <a:lstStyle/>
              <a:p>
                <a:pPr algn="ctr" defTabSz="-635">
                  <a:tabLst>
                    <a:tab pos="1025525" algn="l"/>
                  </a:tabLst>
                </a:pP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a:rPr>
                  <a:t>上游 </a:t>
                </a:r>
                <a:r>
                  <a:rPr lang="en-US" altLang="zh-CN" sz="2200" b="1" dirty="0">
                    <a:solidFill>
                      <a:srgbClr val="C00000"/>
                    </a:solidFill>
                    <a:latin typeface="微软雅黑" panose="020B0503020204020204" pitchFamily="34" charset="-122"/>
                    <a:ea typeface="微软雅黑" panose="020B0503020204020204" pitchFamily="34" charset="-122"/>
                    <a:cs typeface="Calibri" panose="020F0502020204030204"/>
                  </a:rPr>
                  <a:t>A</a:t>
                </a:r>
              </a:p>
            </p:txBody>
          </p:sp>
        </p:grpSp>
        <p:grpSp>
          <p:nvGrpSpPr>
            <p:cNvPr id="34" name="组合 33"/>
            <p:cNvGrpSpPr/>
            <p:nvPr/>
          </p:nvGrpSpPr>
          <p:grpSpPr>
            <a:xfrm>
              <a:off x="7570" y="4032"/>
              <a:ext cx="2846" cy="1854"/>
              <a:chOff x="7796" y="4031"/>
              <a:chExt cx="2846" cy="1854"/>
            </a:xfrm>
          </p:grpSpPr>
          <p:sp>
            <p:nvSpPr>
              <p:cNvPr id="28" name="Oval 20"/>
              <p:cNvSpPr/>
              <p:nvPr/>
            </p:nvSpPr>
            <p:spPr>
              <a:xfrm>
                <a:off x="8246" y="4031"/>
                <a:ext cx="1891" cy="1855"/>
              </a:xfrm>
              <a:prstGeom prst="ellipse">
                <a:avLst/>
              </a:prstGeom>
              <a:solidFill>
                <a:schemeClr val="bg1">
                  <a:lumMod val="85000"/>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29" name="TextBox 20"/>
              <p:cNvSpPr txBox="1"/>
              <p:nvPr/>
            </p:nvSpPr>
            <p:spPr>
              <a:xfrm>
                <a:off x="7796" y="4640"/>
                <a:ext cx="2847" cy="637"/>
              </a:xfrm>
              <a:prstGeom prst="rect">
                <a:avLst/>
              </a:prstGeom>
              <a:noFill/>
            </p:spPr>
            <p:txBody>
              <a:bodyPr wrap="square" lIns="0" rIns="0" bIns="0" rtlCol="0">
                <a:spAutoFit/>
              </a:bodyPr>
              <a:lstStyle/>
              <a:p>
                <a:pPr algn="ctr" defTabSz="-635">
                  <a:tabLst>
                    <a:tab pos="1025525" algn="l"/>
                  </a:tabLst>
                </a:pP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a:rPr>
                  <a:t>下游 </a:t>
                </a:r>
                <a:r>
                  <a:rPr lang="en-US" altLang="zh-CN" sz="2200" b="1" dirty="0">
                    <a:solidFill>
                      <a:srgbClr val="C00000"/>
                    </a:solidFill>
                    <a:latin typeface="微软雅黑" panose="020B0503020204020204" pitchFamily="34" charset="-122"/>
                    <a:ea typeface="微软雅黑" panose="020B0503020204020204" pitchFamily="34" charset="-122"/>
                    <a:cs typeface="Calibri" panose="020F0502020204030204"/>
                  </a:rPr>
                  <a:t>B</a:t>
                </a:r>
              </a:p>
            </p:txBody>
          </p:sp>
        </p:grpSp>
        <p:grpSp>
          <p:nvGrpSpPr>
            <p:cNvPr id="35" name="组合 34"/>
            <p:cNvGrpSpPr/>
            <p:nvPr/>
          </p:nvGrpSpPr>
          <p:grpSpPr>
            <a:xfrm>
              <a:off x="10569" y="4032"/>
              <a:ext cx="2846" cy="1854"/>
              <a:chOff x="10595" y="4031"/>
              <a:chExt cx="2846" cy="1854"/>
            </a:xfrm>
          </p:grpSpPr>
          <p:sp>
            <p:nvSpPr>
              <p:cNvPr id="27" name="Oval 20"/>
              <p:cNvSpPr/>
              <p:nvPr/>
            </p:nvSpPr>
            <p:spPr>
              <a:xfrm>
                <a:off x="11139" y="4031"/>
                <a:ext cx="1891" cy="1855"/>
              </a:xfrm>
              <a:prstGeom prst="ellipse">
                <a:avLst/>
              </a:prstGeom>
              <a:solidFill>
                <a:schemeClr val="bg1">
                  <a:lumMod val="85000"/>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30" name="TextBox 20"/>
              <p:cNvSpPr txBox="1"/>
              <p:nvPr/>
            </p:nvSpPr>
            <p:spPr>
              <a:xfrm>
                <a:off x="10595" y="4614"/>
                <a:ext cx="2847" cy="637"/>
              </a:xfrm>
              <a:prstGeom prst="rect">
                <a:avLst/>
              </a:prstGeom>
              <a:noFill/>
            </p:spPr>
            <p:txBody>
              <a:bodyPr wrap="square" lIns="0" rIns="0" bIns="0" rtlCol="0">
                <a:spAutoFit/>
              </a:bodyPr>
              <a:lstStyle/>
              <a:p>
                <a:pPr algn="ctr" defTabSz="-635">
                  <a:tabLst>
                    <a:tab pos="1025525" algn="l"/>
                  </a:tabLst>
                </a:pPr>
                <a:r>
                  <a:rPr lang="zh-CN" altLang="en-US" sz="2200" b="1" dirty="0">
                    <a:solidFill>
                      <a:srgbClr val="C00000"/>
                    </a:solidFill>
                    <a:latin typeface="微软雅黑" panose="020B0503020204020204" pitchFamily="34" charset="-122"/>
                    <a:ea typeface="微软雅黑" panose="020B0503020204020204" pitchFamily="34" charset="-122"/>
                    <a:cs typeface="Calibri" panose="020F0502020204030204"/>
                  </a:rPr>
                  <a:t>下游 </a:t>
                </a:r>
                <a:r>
                  <a:rPr lang="en-US" altLang="zh-CN" sz="2200" b="1" dirty="0">
                    <a:solidFill>
                      <a:srgbClr val="C00000"/>
                    </a:solidFill>
                    <a:latin typeface="微软雅黑" panose="020B0503020204020204" pitchFamily="34" charset="-122"/>
                    <a:ea typeface="微软雅黑" panose="020B0503020204020204" pitchFamily="34" charset="-122"/>
                    <a:cs typeface="Calibri" panose="020F0502020204030204"/>
                  </a:rPr>
                  <a:t>C</a:t>
                </a:r>
              </a:p>
            </p:txBody>
          </p:sp>
        </p:grpSp>
        <p:sp>
          <p:nvSpPr>
            <p:cNvPr id="31" name="Oval 20"/>
            <p:cNvSpPr/>
            <p:nvPr/>
          </p:nvSpPr>
          <p:spPr>
            <a:xfrm>
              <a:off x="-1096" y="4031"/>
              <a:ext cx="1891" cy="1855"/>
            </a:xfrm>
            <a:prstGeom prst="ellipse">
              <a:avLst/>
            </a:prstGeom>
            <a:solidFill>
              <a:schemeClr val="bg1">
                <a:lumMod val="85000"/>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32" name="Oval 20"/>
            <p:cNvSpPr/>
            <p:nvPr/>
          </p:nvSpPr>
          <p:spPr>
            <a:xfrm>
              <a:off x="13568" y="4031"/>
              <a:ext cx="1891" cy="1855"/>
            </a:xfrm>
            <a:prstGeom prst="ellipse">
              <a:avLst/>
            </a:prstGeom>
            <a:solidFill>
              <a:schemeClr val="bg1">
                <a:lumMod val="85000"/>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grpSp>
      <p:sp>
        <p:nvSpPr>
          <p:cNvPr id="39" name="Rectangle 22"/>
          <p:cNvSpPr/>
          <p:nvPr/>
        </p:nvSpPr>
        <p:spPr>
          <a:xfrm>
            <a:off x="755576" y="4732655"/>
            <a:ext cx="8076639" cy="1234440"/>
          </a:xfrm>
          <a:prstGeom prst="rect">
            <a:avLst/>
          </a:prstGeom>
        </p:spPr>
        <p:txBody>
          <a:bodyPr wrap="square" lIns="0" tIns="0" rIns="0" bIns="0">
            <a:spAutoFit/>
          </a:bodyPr>
          <a:lstStyle/>
          <a:p>
            <a:pPr algn="just">
              <a:lnSpc>
                <a:spcPct val="150000"/>
              </a:lnSpc>
            </a:pPr>
            <a:r>
              <a:rPr lang="en-US" altLang="zh-CN" dirty="0" smtClean="0">
                <a:solidFill>
                  <a:schemeClr val="bg2">
                    <a:lumMod val="50000"/>
                  </a:schemeClr>
                </a:solidFill>
                <a:latin typeface="方正小标宋简体" panose="02000000000000000000" charset="-122"/>
                <a:ea typeface="方正小标宋简体" panose="02000000000000000000" charset="-122"/>
                <a:sym typeface="Arial" panose="020B0604020202020204" pitchFamily="34" charset="0"/>
              </a:rPr>
              <a:t>    </a:t>
            </a:r>
            <a:r>
              <a:rPr lang="zh-CN" dirty="0" smtClean="0">
                <a:solidFill>
                  <a:schemeClr val="bg2">
                    <a:lumMod val="50000"/>
                  </a:schemeClr>
                </a:solidFill>
                <a:latin typeface="方正小标宋简体" panose="02000000000000000000" charset="-122"/>
                <a:ea typeface="方正小标宋简体" panose="02000000000000000000" charset="-122"/>
                <a:sym typeface="Arial" panose="020B0604020202020204" pitchFamily="34" charset="0"/>
              </a:rPr>
              <a:t>以供应链上的核心企业为主体，对设计、采购、生产、物流、回收等业务流程进行管理，涉及供应商、制造企业、物流商、销售商、最终用户以及回收、拆解企业的协作。</a:t>
            </a:r>
          </a:p>
        </p:txBody>
      </p:sp>
      <p:sp>
        <p:nvSpPr>
          <p:cNvPr id="23" name="文本框 22"/>
          <p:cNvSpPr txBox="1"/>
          <p:nvPr/>
        </p:nvSpPr>
        <p:spPr>
          <a:xfrm>
            <a:off x="151326" y="-78575"/>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sp>
        <p:nvSpPr>
          <p:cNvPr id="24" name="TextBox 8"/>
          <p:cNvSpPr txBox="1"/>
          <p:nvPr/>
        </p:nvSpPr>
        <p:spPr>
          <a:xfrm>
            <a:off x="993106" y="731368"/>
            <a:ext cx="2799091"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绿色供应链概念</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5" name="文本框 24"/>
          <p:cNvSpPr txBox="1"/>
          <p:nvPr/>
        </p:nvSpPr>
        <p:spPr>
          <a:xfrm>
            <a:off x="966622" y="260648"/>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15122635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11417" y="-238913"/>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graphicFrame>
        <p:nvGraphicFramePr>
          <p:cNvPr id="3" name="表格 -1"/>
          <p:cNvGraphicFramePr/>
          <p:nvPr>
            <p:extLst/>
          </p:nvPr>
        </p:nvGraphicFramePr>
        <p:xfrm>
          <a:off x="373380" y="1527175"/>
          <a:ext cx="7438980" cy="4453890"/>
        </p:xfrm>
        <a:graphic>
          <a:graphicData uri="http://schemas.openxmlformats.org/drawingml/2006/table">
            <a:tbl>
              <a:tblPr firstRow="1" bandRow="1">
                <a:tableStyleId>{5940675A-B579-460E-94D1-54222C63F5DA}</a:tableStyleId>
              </a:tblPr>
              <a:tblGrid>
                <a:gridCol w="7438980"/>
              </a:tblGrid>
              <a:tr h="419100">
                <a:tc>
                  <a:txBody>
                    <a:bodyPr/>
                    <a:lstStyle/>
                    <a:p>
                      <a:pPr marL="0" indent="0" algn="ctr">
                        <a:buNone/>
                      </a:pPr>
                      <a:r>
                        <a:rPr lang="zh-CN" altLang="en-US" sz="2000" b="0" u="none" dirty="0">
                          <a:solidFill>
                            <a:schemeClr val="bg1"/>
                          </a:solidFill>
                          <a:latin typeface="方正小标宋简体" panose="02000000000000000000" charset="-122"/>
                          <a:ea typeface="方正小标宋简体" panose="02000000000000000000" charset="-122"/>
                          <a:cs typeface="仿宋_GB2312" panose="02010609030101010101" charset="0"/>
                        </a:rPr>
                        <a:t>一般要求 </a:t>
                      </a:r>
                      <a:r>
                        <a:rPr lang="en-US" altLang="zh-CN" sz="2000" b="0" u="none" dirty="0">
                          <a:solidFill>
                            <a:schemeClr val="bg1"/>
                          </a:solidFill>
                          <a:latin typeface="方正小标宋简体" panose="02000000000000000000" charset="-122"/>
                          <a:ea typeface="方正小标宋简体" panose="02000000000000000000" charset="-122"/>
                          <a:cs typeface="仿宋_GB2312" panose="02010609030101010101" charset="0"/>
                        </a:rPr>
                        <a:t>X0</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r>
              <a:tr h="499110">
                <a:tc>
                  <a:txBody>
                    <a:bodyPr/>
                    <a:lstStyle/>
                    <a:p>
                      <a:pPr marL="0" indent="0" algn="l">
                        <a:buNone/>
                      </a:pPr>
                      <a:r>
                        <a:rPr lang="zh-CN" altLang="en-US" sz="1600" b="0" u="none">
                          <a:latin typeface="方正小标宋简体" panose="02000000000000000000" charset="-122"/>
                          <a:ea typeface="方正小标宋简体" panose="02000000000000000000" charset="-122"/>
                          <a:cs typeface="仿宋_GB2312" panose="02010609030101010101" charset="0"/>
                        </a:rPr>
                        <a:t>具有独立法人资格。 </a:t>
                      </a:r>
                      <a:r>
                        <a:rPr lang="en-US" altLang="zh-CN" sz="1600" b="0" u="none">
                          <a:latin typeface="方正小标宋简体" panose="02000000000000000000" charset="-122"/>
                          <a:ea typeface="方正小标宋简体" panose="02000000000000000000" charset="-122"/>
                          <a:cs typeface="仿宋_GB2312" panose="02010609030101010101" charset="0"/>
                        </a:rPr>
                        <a:t>X01</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454025">
                <a:tc>
                  <a:txBody>
                    <a:bodyPr/>
                    <a:lstStyle/>
                    <a:p>
                      <a:pPr marL="0" indent="0" algn="l">
                        <a:buNone/>
                      </a:pPr>
                      <a:r>
                        <a:rPr lang="zh-CN" altLang="en-US" sz="1600" b="0" u="none">
                          <a:latin typeface="方正小标宋简体" panose="02000000000000000000" charset="-122"/>
                          <a:ea typeface="方正小标宋简体" panose="02000000000000000000" charset="-122"/>
                          <a:cs typeface="仿宋_GB2312" panose="02010609030101010101" charset="0"/>
                        </a:rPr>
                        <a:t>具有较强的行业影响力。 </a:t>
                      </a:r>
                      <a:r>
                        <a:rPr lang="en-US" altLang="zh-CN" sz="1600" b="0" u="none">
                          <a:latin typeface="方正小标宋简体" panose="02000000000000000000" charset="-122"/>
                          <a:ea typeface="方正小标宋简体" panose="02000000000000000000" charset="-122"/>
                          <a:cs typeface="仿宋_GB2312" panose="02010609030101010101" charset="0"/>
                        </a:rPr>
                        <a:t>X02</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596900">
                <a:tc>
                  <a:txBody>
                    <a:bodyPr/>
                    <a:lstStyle/>
                    <a:p>
                      <a:pPr marL="0" indent="0" algn="l">
                        <a:buNone/>
                      </a:pPr>
                      <a:r>
                        <a:rPr lang="zh-CN" altLang="en-US" sz="1600" b="0" u="none">
                          <a:latin typeface="方正小标宋简体" panose="02000000000000000000" charset="-122"/>
                          <a:ea typeface="方正小标宋简体" panose="02000000000000000000" charset="-122"/>
                          <a:cs typeface="仿宋_GB2312" panose="02010609030101010101" charset="0"/>
                        </a:rPr>
                        <a:t>具有较完善的能源资源、环境管理体系，各项管理制度健全，符合国家和地方的法律法规及标准规范要求，近三年无重大安全和环境污染事故。 </a:t>
                      </a:r>
                      <a:r>
                        <a:rPr lang="en-US" altLang="zh-CN" sz="1600" b="0" u="none">
                          <a:latin typeface="方正小标宋简体" panose="02000000000000000000" charset="-122"/>
                          <a:ea typeface="方正小标宋简体" panose="02000000000000000000" charset="-122"/>
                          <a:cs typeface="仿宋_GB2312" panose="02010609030101010101" charset="0"/>
                        </a:rPr>
                        <a:t>X03</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516255">
                <a:tc>
                  <a:txBody>
                    <a:bodyPr/>
                    <a:lstStyle/>
                    <a:p>
                      <a:pPr marL="0" indent="0" algn="l">
                        <a:buNone/>
                      </a:pPr>
                      <a:r>
                        <a:rPr lang="zh-CN" altLang="en-US" sz="1600" b="0" u="none">
                          <a:latin typeface="方正小标宋简体" panose="02000000000000000000" charset="-122"/>
                          <a:ea typeface="方正小标宋简体" panose="02000000000000000000" charset="-122"/>
                          <a:cs typeface="仿宋_GB2312" panose="02010609030101010101" charset="0"/>
                        </a:rPr>
                        <a:t>拥有数量众多的供应商，在供应商中有很强的影响力，与上下游供应商建立良好的合作关系。 </a:t>
                      </a:r>
                      <a:r>
                        <a:rPr lang="en-US" altLang="zh-CN" sz="1600" b="0" u="none">
                          <a:latin typeface="方正小标宋简体" panose="02000000000000000000" charset="-122"/>
                          <a:ea typeface="方正小标宋简体" panose="02000000000000000000" charset="-122"/>
                          <a:cs typeface="仿宋_GB2312" panose="02010609030101010101" charset="0"/>
                        </a:rPr>
                        <a:t>X04</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623570">
                <a:tc>
                  <a:txBody>
                    <a:bodyPr/>
                    <a:lstStyle/>
                    <a:p>
                      <a:pPr marL="0" indent="0" algn="l">
                        <a:buNone/>
                      </a:pPr>
                      <a:r>
                        <a:rPr lang="zh-CN" altLang="en-US" sz="1600" b="0" u="none">
                          <a:latin typeface="方正小标宋简体" panose="02000000000000000000" charset="-122"/>
                          <a:ea typeface="方正小标宋简体" panose="02000000000000000000" charset="-122"/>
                          <a:cs typeface="仿宋_GB2312" panose="02010609030101010101" charset="0"/>
                        </a:rPr>
                        <a:t>有完善的供应商管理体系，建立健全的供应商认证、选择、审核、绩效管理和退出机制。 </a:t>
                      </a:r>
                      <a:r>
                        <a:rPr lang="en-US" altLang="zh-CN" sz="1600" b="0" u="none">
                          <a:latin typeface="方正小标宋简体" panose="02000000000000000000" charset="-122"/>
                          <a:ea typeface="方正小标宋简体" panose="02000000000000000000" charset="-122"/>
                          <a:cs typeface="仿宋_GB2312" panose="02010609030101010101" charset="0"/>
                        </a:rPr>
                        <a:t>X05</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631190">
                <a:tc>
                  <a:txBody>
                    <a:bodyPr/>
                    <a:lstStyle/>
                    <a:p>
                      <a:pPr marL="0" indent="0" algn="l">
                        <a:buNone/>
                      </a:pPr>
                      <a:r>
                        <a:rPr lang="zh-CN" altLang="en-US" sz="1600" b="0" u="none">
                          <a:latin typeface="方正小标宋简体" panose="02000000000000000000" charset="-122"/>
                          <a:ea typeface="方正小标宋简体" panose="02000000000000000000" charset="-122"/>
                          <a:cs typeface="仿宋_GB2312" panose="02010609030101010101" charset="0"/>
                        </a:rPr>
                        <a:t>有健全的财务管理制度，销售盈利能力处于行业领先水平。 </a:t>
                      </a:r>
                      <a:r>
                        <a:rPr lang="en-US" altLang="zh-CN" sz="1600" b="0" u="none">
                          <a:latin typeface="方正小标宋简体" panose="02000000000000000000" charset="-122"/>
                          <a:ea typeface="方正小标宋简体" panose="02000000000000000000" charset="-122"/>
                          <a:cs typeface="仿宋_GB2312" panose="02010609030101010101" charset="0"/>
                        </a:rPr>
                        <a:t>X06</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713740">
                <a:tc>
                  <a:txBody>
                    <a:bodyPr/>
                    <a:lstStyle/>
                    <a:p>
                      <a:pPr marL="0" indent="0" algn="l">
                        <a:buNone/>
                      </a:pPr>
                      <a:r>
                        <a:rPr lang="zh-CN" altLang="en-US" sz="1600" b="0" u="none" dirty="0">
                          <a:latin typeface="方正小标宋简体" panose="02000000000000000000" charset="-122"/>
                          <a:ea typeface="方正小标宋简体" panose="02000000000000000000" charset="-122"/>
                          <a:cs typeface="仿宋_GB2312" panose="02010609030101010101" charset="0"/>
                        </a:rPr>
                        <a:t>对实施绿色供应链管理有明确的工作目标、思路、计划和措施。 </a:t>
                      </a:r>
                      <a:r>
                        <a:rPr lang="en-US" altLang="zh-CN" sz="1600" b="0" u="none" dirty="0">
                          <a:latin typeface="方正小标宋简体" panose="02000000000000000000" charset="-122"/>
                          <a:ea typeface="方正小标宋简体" panose="02000000000000000000" charset="-122"/>
                          <a:cs typeface="仿宋_GB2312" panose="02010609030101010101" charset="0"/>
                        </a:rPr>
                        <a:t>X07</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bl>
          </a:graphicData>
        </a:graphic>
      </p:graphicFrame>
      <p:sp>
        <p:nvSpPr>
          <p:cNvPr id="8" name="TextBox 8"/>
          <p:cNvSpPr txBox="1"/>
          <p:nvPr/>
        </p:nvSpPr>
        <p:spPr>
          <a:xfrm>
            <a:off x="993106" y="731368"/>
            <a:ext cx="4301537"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绿色供应链评价一般要求</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7" name="文本框 6"/>
          <p:cNvSpPr txBox="1"/>
          <p:nvPr/>
        </p:nvSpPr>
        <p:spPr>
          <a:xfrm>
            <a:off x="966622" y="188640"/>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106417440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94310" y="-130987"/>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9</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graphicFrame>
        <p:nvGraphicFramePr>
          <p:cNvPr id="3" name="表格 2"/>
          <p:cNvGraphicFramePr/>
          <p:nvPr/>
        </p:nvGraphicFramePr>
        <p:xfrm>
          <a:off x="431800" y="1529715"/>
          <a:ext cx="6557645" cy="4809493"/>
        </p:xfrm>
        <a:graphic>
          <a:graphicData uri="http://schemas.openxmlformats.org/drawingml/2006/table">
            <a:tbl>
              <a:tblPr firstRow="1" bandRow="1">
                <a:tableStyleId>{5940675A-B579-460E-94D1-54222C63F5DA}</a:tableStyleId>
              </a:tblPr>
              <a:tblGrid>
                <a:gridCol w="1404620"/>
                <a:gridCol w="865505"/>
                <a:gridCol w="4287520"/>
              </a:tblGrid>
              <a:tr h="268605">
                <a:tc>
                  <a:txBody>
                    <a:bodyPr/>
                    <a:lstStyle/>
                    <a:p>
                      <a:pPr marL="0" indent="0" algn="ctr">
                        <a:buNone/>
                      </a:pPr>
                      <a:r>
                        <a:rPr lang="zh-CN" altLang="en-US" sz="1400" b="0" u="none">
                          <a:solidFill>
                            <a:schemeClr val="bg1"/>
                          </a:solidFill>
                          <a:latin typeface="方正小标宋简体" panose="02000000000000000000" charset="-122"/>
                          <a:ea typeface="方正小标宋简体" panose="02000000000000000000" charset="-122"/>
                          <a:cs typeface="仿宋_GB2312" panose="02010609030101010101" charset="0"/>
                        </a:rPr>
                        <a:t>一级指标</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c>
                  <a:txBody>
                    <a:bodyPr/>
                    <a:lstStyle/>
                    <a:p>
                      <a:pPr marL="0" indent="0" algn="ctr">
                        <a:buNone/>
                      </a:pPr>
                      <a:r>
                        <a:rPr lang="zh-CN" altLang="en-US" sz="1400" b="0" u="none">
                          <a:solidFill>
                            <a:schemeClr val="bg1"/>
                          </a:solidFill>
                          <a:latin typeface="方正小标宋简体" panose="02000000000000000000" charset="-122"/>
                          <a:ea typeface="方正小标宋简体" panose="02000000000000000000" charset="-122"/>
                          <a:cs typeface="仿宋_GB2312" panose="02010609030101010101" charset="0"/>
                        </a:rPr>
                        <a:t>序号</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c>
                  <a:txBody>
                    <a:bodyPr/>
                    <a:lstStyle/>
                    <a:p>
                      <a:pPr marL="0" indent="0" algn="ctr">
                        <a:buNone/>
                      </a:pPr>
                      <a:r>
                        <a:rPr lang="zh-CN" altLang="en-US" sz="1400" b="0" u="none">
                          <a:solidFill>
                            <a:schemeClr val="bg1"/>
                          </a:solidFill>
                          <a:latin typeface="方正小标宋简体" panose="02000000000000000000" charset="-122"/>
                          <a:ea typeface="方正小标宋简体" panose="02000000000000000000" charset="-122"/>
                          <a:cs typeface="仿宋_GB2312" panose="02010609030101010101" charset="0"/>
                        </a:rPr>
                        <a:t>二级指标</a:t>
                      </a: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r>
              <a:tr h="202565">
                <a:tc rowSpan="3">
                  <a:txBody>
                    <a:bodyPr/>
                    <a:lstStyle/>
                    <a:p>
                      <a:pPr marL="0" indent="0" algn="ctr">
                        <a:buNone/>
                      </a:pPr>
                      <a:r>
                        <a:rPr lang="zh-CN" altLang="en-US" sz="1200" b="0" u="none">
                          <a:latin typeface="方正小标宋简体" panose="02000000000000000000" charset="-122"/>
                          <a:ea typeface="方正小标宋简体" panose="02000000000000000000" charset="-122"/>
                          <a:cs typeface="仿宋_GB2312" panose="02010609030101010101" charset="0"/>
                        </a:rPr>
                        <a:t>绿色供应链管理战略</a:t>
                      </a:r>
                      <a:r>
                        <a:rPr lang="en-US" altLang="zh-CN" sz="1200" b="0" u="none">
                          <a:latin typeface="方正小标宋简体" panose="02000000000000000000" charset="-122"/>
                          <a:ea typeface="方正小标宋简体" panose="02000000000000000000" charset="-122"/>
                          <a:cs typeface="仿宋_GB2312" panose="02010609030101010101" charset="0"/>
                        </a:rPr>
                        <a:t>X1</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纳入公司发展规划</a:t>
                      </a:r>
                      <a:r>
                        <a:rPr lang="en-US" altLang="zh-CN" sz="1200" b="0" u="none">
                          <a:latin typeface="方正小标宋简体" panose="02000000000000000000" charset="-122"/>
                          <a:ea typeface="方正小标宋简体" panose="02000000000000000000" charset="-122"/>
                          <a:cs typeface="仿宋_GB2312" panose="02010609030101010101" charset="0"/>
                        </a:rPr>
                        <a:t>X11</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174625">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2</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制定绿色供应链管理目标</a:t>
                      </a:r>
                      <a:r>
                        <a:rPr lang="en-US" altLang="zh-CN" sz="1200" b="0" u="none">
                          <a:latin typeface="方正小标宋简体" panose="02000000000000000000" charset="-122"/>
                          <a:ea typeface="方正小标宋简体" panose="02000000000000000000" charset="-122"/>
                          <a:cs typeface="仿宋_GB2312" panose="02010609030101010101" charset="0"/>
                        </a:rPr>
                        <a:t>X12</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03200">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3</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设置专门管理机构</a:t>
                      </a:r>
                      <a:r>
                        <a:rPr lang="en-US" altLang="zh-CN" sz="1200" b="0" u="none">
                          <a:latin typeface="方正小标宋简体" panose="02000000000000000000" charset="-122"/>
                          <a:ea typeface="方正小标宋简体" panose="02000000000000000000" charset="-122"/>
                          <a:cs typeface="仿宋_GB2312" panose="02010609030101010101" charset="0"/>
                        </a:rPr>
                        <a:t>X13</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22250">
                <a:tc rowSpan="6">
                  <a:txBody>
                    <a:bodyPr/>
                    <a:lstStyle/>
                    <a:p>
                      <a:pPr marL="0" indent="0" algn="ctr">
                        <a:buNone/>
                      </a:pPr>
                      <a:r>
                        <a:rPr lang="zh-CN" altLang="en-US" sz="1200" b="0" u="none">
                          <a:latin typeface="方正小标宋简体" panose="02000000000000000000" charset="-122"/>
                          <a:ea typeface="方正小标宋简体" panose="02000000000000000000" charset="-122"/>
                          <a:cs typeface="仿宋_GB2312" panose="02010609030101010101" charset="0"/>
                        </a:rPr>
                        <a:t>实施绿色供应商管理</a:t>
                      </a:r>
                      <a:r>
                        <a:rPr lang="en-US" altLang="zh-CN" sz="1200" b="0" u="none">
                          <a:latin typeface="方正小标宋简体" panose="02000000000000000000" charset="-122"/>
                          <a:ea typeface="方正小标宋简体" panose="02000000000000000000" charset="-122"/>
                          <a:cs typeface="仿宋_GB2312" panose="02010609030101010101" charset="0"/>
                        </a:rPr>
                        <a:t>X2</a:t>
                      </a:r>
                      <a:r>
                        <a:rPr lang="en-US" altLang="zh-CN" sz="1200" b="0" u="none">
                          <a:latin typeface="方正小标宋简体" panose="02000000000000000000" charset="-122"/>
                          <a:ea typeface="方正小标宋简体" panose="02000000000000000000" charset="-122"/>
                        </a:rPr>
                        <a:t> </a:t>
                      </a:r>
                      <a:endParaRPr lang="en-US" altLang="zh-CN"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4</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绿色采购标准制度完善</a:t>
                      </a:r>
                      <a:r>
                        <a:rPr lang="en-US" altLang="zh-CN" sz="1200" b="0" u="none">
                          <a:latin typeface="方正小标宋简体" panose="02000000000000000000" charset="-122"/>
                          <a:ea typeface="方正小标宋简体" panose="02000000000000000000" charset="-122"/>
                          <a:cs typeface="仿宋_GB2312" panose="02010609030101010101" charset="0"/>
                        </a:rPr>
                        <a:t>X21</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22250">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5</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供应商认证体系完善</a:t>
                      </a:r>
                      <a:r>
                        <a:rPr lang="en-US" altLang="zh-CN" sz="1200" b="0" u="none">
                          <a:latin typeface="方正小标宋简体" panose="02000000000000000000" charset="-122"/>
                          <a:ea typeface="方正小标宋简体" panose="02000000000000000000" charset="-122"/>
                          <a:cs typeface="仿宋_GB2312" panose="02010609030101010101" charset="0"/>
                        </a:rPr>
                        <a:t>X22</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03200">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6</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对供应商定期审核</a:t>
                      </a:r>
                      <a:r>
                        <a:rPr lang="en-US" altLang="zh-CN" sz="1200" b="0" u="none">
                          <a:latin typeface="方正小标宋简体" panose="02000000000000000000" charset="-122"/>
                          <a:ea typeface="方正小标宋简体" panose="02000000000000000000" charset="-122"/>
                          <a:cs typeface="仿宋_GB2312" panose="02010609030101010101" charset="0"/>
                        </a:rPr>
                        <a:t>X23</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03200">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7</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供应商绩效评估制度健全</a:t>
                      </a:r>
                      <a:r>
                        <a:rPr lang="en-US" altLang="zh-CN" sz="1200" b="0" u="none">
                          <a:latin typeface="方正小标宋简体" panose="02000000000000000000" charset="-122"/>
                          <a:ea typeface="方正小标宋简体" panose="02000000000000000000" charset="-122"/>
                          <a:cs typeface="仿宋_GB2312" panose="02010609030101010101" charset="0"/>
                        </a:rPr>
                        <a:t>X24</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193675">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8</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定期对供应商进行培训</a:t>
                      </a:r>
                      <a:r>
                        <a:rPr lang="en-US" altLang="zh-CN" sz="1200" b="0" u="none">
                          <a:latin typeface="方正小标宋简体" panose="02000000000000000000" charset="-122"/>
                          <a:ea typeface="方正小标宋简体" panose="02000000000000000000" charset="-122"/>
                          <a:cs typeface="仿宋_GB2312" panose="02010609030101010101" charset="0"/>
                        </a:rPr>
                        <a:t>X25</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31775">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9</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低风险供应商占比</a:t>
                      </a:r>
                      <a:r>
                        <a:rPr lang="en-US" altLang="zh-CN" sz="1200" b="0" u="none">
                          <a:latin typeface="方正小标宋简体" panose="02000000000000000000" charset="-122"/>
                          <a:ea typeface="方正小标宋简体" panose="02000000000000000000" charset="-122"/>
                          <a:cs typeface="仿宋_GB2312" panose="02010609030101010101" charset="0"/>
                        </a:rPr>
                        <a:t>X26</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31775">
                <a:tc rowSpan="2">
                  <a:txBody>
                    <a:bodyPr/>
                    <a:lstStyle/>
                    <a:p>
                      <a:pPr marL="0" indent="0" algn="ctr">
                        <a:buNone/>
                      </a:pPr>
                      <a:r>
                        <a:rPr lang="zh-CN" altLang="en-US" sz="1200" b="0" u="none">
                          <a:latin typeface="方正小标宋简体" panose="02000000000000000000" charset="-122"/>
                          <a:ea typeface="方正小标宋简体" panose="02000000000000000000" charset="-122"/>
                          <a:cs typeface="仿宋_GB2312" panose="02010609030101010101" charset="0"/>
                        </a:rPr>
                        <a:t>绿色生产</a:t>
                      </a:r>
                      <a:r>
                        <a:rPr lang="en-US" altLang="zh-CN" sz="1200" b="0" u="none">
                          <a:latin typeface="方正小标宋简体" panose="02000000000000000000" charset="-122"/>
                          <a:ea typeface="方正小标宋简体" panose="02000000000000000000" charset="-122"/>
                          <a:cs typeface="仿宋_GB2312" panose="02010609030101010101" charset="0"/>
                        </a:rPr>
                        <a:t>X3</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10</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节能减排环保合规</a:t>
                      </a:r>
                      <a:r>
                        <a:rPr lang="en-US" altLang="zh-CN" sz="1200" b="0" u="none">
                          <a:latin typeface="方正小标宋简体" panose="02000000000000000000" charset="-122"/>
                          <a:ea typeface="方正小标宋简体" panose="02000000000000000000" charset="-122"/>
                          <a:cs typeface="仿宋_GB2312" panose="02010609030101010101" charset="0"/>
                        </a:rPr>
                        <a:t>X31</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187325">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11</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符合有害物质限制使用管理办法</a:t>
                      </a:r>
                      <a:r>
                        <a:rPr lang="en-US" altLang="zh-CN" sz="1200" b="0" u="none">
                          <a:latin typeface="方正小标宋简体" panose="02000000000000000000" charset="-122"/>
                          <a:ea typeface="方正小标宋简体" panose="02000000000000000000" charset="-122"/>
                          <a:cs typeface="仿宋_GB2312" panose="02010609030101010101" charset="0"/>
                        </a:rPr>
                        <a:t>X32</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22250">
                <a:tc rowSpan="4">
                  <a:txBody>
                    <a:bodyPr/>
                    <a:lstStyle/>
                    <a:p>
                      <a:pPr marL="0" indent="0" algn="ctr">
                        <a:buNone/>
                      </a:pPr>
                      <a:r>
                        <a:rPr lang="zh-CN" altLang="en-US" sz="1200" b="0" u="none">
                          <a:latin typeface="方正小标宋简体" panose="02000000000000000000" charset="-122"/>
                          <a:ea typeface="方正小标宋简体" panose="02000000000000000000" charset="-122"/>
                          <a:cs typeface="仿宋_GB2312" panose="02010609030101010101" charset="0"/>
                        </a:rPr>
                        <a:t>绿色回收</a:t>
                      </a:r>
                      <a:r>
                        <a:rPr lang="en-US" altLang="zh-CN" sz="1200" b="0" u="none">
                          <a:latin typeface="方正小标宋简体" panose="02000000000000000000" charset="-122"/>
                          <a:ea typeface="方正小标宋简体" panose="02000000000000000000" charset="-122"/>
                          <a:cs typeface="仿宋_GB2312" panose="02010609030101010101" charset="0"/>
                        </a:rPr>
                        <a:t>X4</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12</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产品回收率</a:t>
                      </a:r>
                      <a:r>
                        <a:rPr lang="en-US" altLang="zh-CN" sz="1200" b="0" u="none">
                          <a:latin typeface="方正小标宋简体" panose="02000000000000000000" charset="-122"/>
                          <a:ea typeface="方正小标宋简体" panose="02000000000000000000" charset="-122"/>
                          <a:cs typeface="仿宋_GB2312" panose="02010609030101010101" charset="0"/>
                        </a:rPr>
                        <a:t>X41</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41300">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13</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包装回收率</a:t>
                      </a:r>
                      <a:r>
                        <a:rPr lang="en-US" altLang="zh-CN" sz="1200" b="0" u="none">
                          <a:latin typeface="方正小标宋简体" panose="02000000000000000000" charset="-122"/>
                          <a:ea typeface="方正小标宋简体" panose="02000000000000000000" charset="-122"/>
                          <a:cs typeface="仿宋_GB2312" panose="02010609030101010101" charset="0"/>
                        </a:rPr>
                        <a:t>X42</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182880">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14</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回收体系完善（含自建、与第三方联合回收）</a:t>
                      </a:r>
                      <a:r>
                        <a:rPr lang="en-US" altLang="zh-CN" sz="1200" b="0" u="none">
                          <a:latin typeface="方正小标宋简体" panose="02000000000000000000" charset="-122"/>
                          <a:ea typeface="方正小标宋简体" panose="02000000000000000000" charset="-122"/>
                          <a:cs typeface="仿宋_GB2312" panose="02010609030101010101" charset="0"/>
                        </a:rPr>
                        <a:t>X43</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69875">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15</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指导下游企业回收拆解</a:t>
                      </a:r>
                      <a:r>
                        <a:rPr lang="en-US" altLang="zh-CN" sz="1200" b="0" u="none">
                          <a:latin typeface="方正小标宋简体" panose="02000000000000000000" charset="-122"/>
                          <a:ea typeface="方正小标宋简体" panose="02000000000000000000" charset="-122"/>
                          <a:cs typeface="仿宋_GB2312" panose="02010609030101010101" charset="0"/>
                        </a:rPr>
                        <a:t>X44</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00025">
                <a:tc>
                  <a:txBody>
                    <a:bodyPr/>
                    <a:lstStyle/>
                    <a:p>
                      <a:pPr marL="0" indent="0" algn="ctr">
                        <a:buNone/>
                      </a:pPr>
                      <a:r>
                        <a:rPr lang="zh-CN" altLang="en-US" sz="1200" b="0" u="none">
                          <a:latin typeface="方正小标宋简体" panose="02000000000000000000" charset="-122"/>
                          <a:ea typeface="方正小标宋简体" panose="02000000000000000000" charset="-122"/>
                          <a:cs typeface="仿宋_GB2312" panose="02010609030101010101" charset="0"/>
                        </a:rPr>
                        <a:t>绿色信息平台建设</a:t>
                      </a:r>
                      <a:r>
                        <a:rPr lang="en-US" altLang="zh-CN" sz="1200" b="0" u="none">
                          <a:latin typeface="方正小标宋简体" panose="02000000000000000000" charset="-122"/>
                          <a:ea typeface="方正小标宋简体" panose="02000000000000000000" charset="-122"/>
                          <a:cs typeface="仿宋_GB2312" panose="02010609030101010101" charset="0"/>
                        </a:rPr>
                        <a:t>X5</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16</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绿色供应链管理信息平台完善</a:t>
                      </a:r>
                      <a:r>
                        <a:rPr lang="en-US" altLang="zh-CN" sz="1200" b="0" u="none">
                          <a:latin typeface="方正小标宋简体" panose="02000000000000000000" charset="-122"/>
                          <a:ea typeface="方正小标宋简体" panose="02000000000000000000" charset="-122"/>
                          <a:cs typeface="仿宋_GB2312" panose="02010609030101010101" charset="0"/>
                        </a:rPr>
                        <a:t>X51</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47650">
                <a:tc rowSpan="4">
                  <a:txBody>
                    <a:bodyPr/>
                    <a:lstStyle/>
                    <a:p>
                      <a:pPr marL="0" indent="0" algn="ctr">
                        <a:buNone/>
                      </a:pPr>
                      <a:r>
                        <a:rPr lang="zh-CN" altLang="en-US" sz="1200" b="0" u="none">
                          <a:latin typeface="方正小标宋简体" panose="02000000000000000000" charset="-122"/>
                          <a:ea typeface="方正小标宋简体" panose="02000000000000000000" charset="-122"/>
                          <a:cs typeface="仿宋_GB2312" panose="02010609030101010101" charset="0"/>
                        </a:rPr>
                        <a:t>绿色信息披露</a:t>
                      </a:r>
                      <a:r>
                        <a:rPr lang="en-US" altLang="zh-CN" sz="1200" b="0" u="none">
                          <a:latin typeface="方正小标宋简体" panose="02000000000000000000" charset="-122"/>
                          <a:ea typeface="方正小标宋简体" panose="02000000000000000000" charset="-122"/>
                          <a:cs typeface="仿宋_GB2312" panose="02010609030101010101" charset="0"/>
                        </a:rPr>
                        <a:t>X6</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17</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披露企业节能减排减碳信息</a:t>
                      </a:r>
                      <a:r>
                        <a:rPr lang="en-US" altLang="zh-CN" sz="1200" b="0" u="none">
                          <a:latin typeface="方正小标宋简体" panose="02000000000000000000" charset="-122"/>
                          <a:ea typeface="方正小标宋简体" panose="02000000000000000000" charset="-122"/>
                          <a:cs typeface="仿宋_GB2312" panose="02010609030101010101" charset="0"/>
                        </a:rPr>
                        <a:t>X61</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44475">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18</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披露高、中风险供应商审核率及低风险供应商占比</a:t>
                      </a:r>
                      <a:r>
                        <a:rPr lang="en-US" altLang="zh-CN" sz="1200" b="0" u="none">
                          <a:latin typeface="方正小标宋简体" panose="02000000000000000000" charset="-122"/>
                          <a:ea typeface="方正小标宋简体" panose="02000000000000000000" charset="-122"/>
                          <a:cs typeface="仿宋_GB2312" panose="02010609030101010101" charset="0"/>
                        </a:rPr>
                        <a:t>X62</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41300">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19</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披露供应商节能减排信息</a:t>
                      </a:r>
                      <a:r>
                        <a:rPr lang="en-US" altLang="zh-CN" sz="1200" b="0" u="none">
                          <a:latin typeface="方正小标宋简体" panose="02000000000000000000" charset="-122"/>
                          <a:ea typeface="方正小标宋简体" panose="02000000000000000000" charset="-122"/>
                          <a:cs typeface="仿宋_GB2312" panose="02010609030101010101" charset="0"/>
                        </a:rPr>
                        <a:t>X63</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41300">
                <a:tc vMerge="1">
                  <a:txBody>
                    <a:bodyPr/>
                    <a:lstStyle/>
                    <a:p>
                      <a:endParaRPr lang="zh-CN"/>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latin typeface="方正小标宋简体" panose="02000000000000000000" charset="-122"/>
                          <a:ea typeface="方正小标宋简体" panose="02000000000000000000" charset="-122"/>
                          <a:cs typeface="仿宋_GB2312" panose="02010609030101010101" charset="0"/>
                        </a:rPr>
                        <a:t>20</a:t>
                      </a: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00000000000000000" charset="-122"/>
                          <a:ea typeface="方正小标宋简体" panose="02000000000000000000" charset="-122"/>
                          <a:cs typeface="仿宋_GB2312" panose="02010609030101010101" charset="0"/>
                        </a:rPr>
                        <a:t>发布企业社会责任报告（含绿色采购信息）</a:t>
                      </a:r>
                      <a:r>
                        <a:rPr lang="en-US" altLang="zh-CN" sz="1200" b="0" u="none">
                          <a:latin typeface="方正小标宋简体" panose="02000000000000000000" charset="-122"/>
                          <a:ea typeface="方正小标宋简体" panose="02000000000000000000" charset="-122"/>
                          <a:cs typeface="仿宋_GB2312" panose="02010609030101010101" charset="0"/>
                        </a:rPr>
                        <a:t>X64</a:t>
                      </a:r>
                      <a:endParaRPr lang="zh-CN" altLang="en-US" sz="1200" b="0" u="none">
                        <a:latin typeface="方正小标宋简体" panose="02000000000000000000" charset="-122"/>
                        <a:ea typeface="方正小标宋简体" panose="02000000000000000000" charset="-122"/>
                        <a:cs typeface="仿宋_GB2312" panose="02010609030101010101" charset="0"/>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bl>
          </a:graphicData>
        </a:graphic>
      </p:graphicFrame>
      <p:sp>
        <p:nvSpPr>
          <p:cNvPr id="11" name="TextBox 8"/>
          <p:cNvSpPr txBox="1"/>
          <p:nvPr/>
        </p:nvSpPr>
        <p:spPr>
          <a:xfrm>
            <a:off x="993106" y="731368"/>
            <a:ext cx="4226966"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绿色供应链评价指标要求</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7" name="文本框 6"/>
          <p:cNvSpPr txBox="1"/>
          <p:nvPr/>
        </p:nvSpPr>
        <p:spPr>
          <a:xfrm>
            <a:off x="966622" y="188640"/>
            <a:ext cx="2813290"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相关内容介绍</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7943011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7780" y="-121285"/>
            <a:ext cx="9161780" cy="5503545"/>
            <a:chOff x="-28" y="-191"/>
            <a:chExt cx="14428" cy="8667"/>
          </a:xfrm>
        </p:grpSpPr>
        <p:sp>
          <p:nvSpPr>
            <p:cNvPr id="17" name="Freeform 6"/>
            <p:cNvSpPr/>
            <p:nvPr/>
          </p:nvSpPr>
          <p:spPr bwMode="auto">
            <a:xfrm>
              <a:off x="-28" y="-191"/>
              <a:ext cx="14428" cy="8364"/>
            </a:xfrm>
            <a:custGeom>
              <a:avLst/>
              <a:gdLst>
                <a:gd name="connsiteX0" fmla="*/ 0 w 14428"/>
                <a:gd name="connsiteY0" fmla="*/ 0 h 8313"/>
                <a:gd name="connsiteX1" fmla="*/ 14420 w 14428"/>
                <a:gd name="connsiteY1" fmla="*/ 36 h 8313"/>
                <a:gd name="connsiteX2" fmla="*/ 14428 w 14428"/>
                <a:gd name="connsiteY2" fmla="*/ 7358 h 8313"/>
                <a:gd name="connsiteX3" fmla="*/ 10783 w 14428"/>
                <a:gd name="connsiteY3" fmla="*/ 8313 h 8313"/>
                <a:gd name="connsiteX4" fmla="*/ 6 w 14428"/>
                <a:gd name="connsiteY4" fmla="*/ 7351 h 8313"/>
                <a:gd name="connsiteX5" fmla="*/ 0 w 14428"/>
                <a:gd name="connsiteY5" fmla="*/ 0 h 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0" t="0" r="r" b="b"/>
              <a:pathLst>
                <a:path w="14428" h="8313">
                  <a:moveTo>
                    <a:pt x="0" y="0"/>
                  </a:moveTo>
                  <a:lnTo>
                    <a:pt x="14420" y="36"/>
                  </a:lnTo>
                  <a:lnTo>
                    <a:pt x="14428" y="7358"/>
                  </a:lnTo>
                  <a:lnTo>
                    <a:pt x="10783" y="8313"/>
                  </a:lnTo>
                  <a:lnTo>
                    <a:pt x="6" y="7351"/>
                  </a:lnTo>
                  <a:lnTo>
                    <a:pt x="0" y="0"/>
                  </a:lnTo>
                  <a:close/>
                </a:path>
              </a:pathLst>
            </a:custGeom>
            <a:blipFill dpi="0" rotWithShape="1">
              <a:blip r:embed="rId2">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a:blipFill>
            <a:ln w="0">
              <a:noFill/>
              <a:prstDash val="solid"/>
              <a:round/>
            </a:ln>
          </p:spPr>
          <p:txBody>
            <a:bodyPr vert="horz" wrap="square" lIns="91434" tIns="45717" rIns="91434" bIns="45717" numCol="1" anchor="t" anchorCtr="0" compatLnSpc="1"/>
            <a:lstStyle/>
            <a:p>
              <a:endParaRPr lang="zh-CN" altLang="en-US" sz="100"/>
            </a:p>
          </p:txBody>
        </p:sp>
        <p:sp>
          <p:nvSpPr>
            <p:cNvPr id="18" name="Freeform 7"/>
            <p:cNvSpPr/>
            <p:nvPr/>
          </p:nvSpPr>
          <p:spPr bwMode="auto">
            <a:xfrm>
              <a:off x="0" y="6780"/>
              <a:ext cx="10755" cy="1659"/>
            </a:xfrm>
            <a:custGeom>
              <a:avLst/>
              <a:gdLst>
                <a:gd name="T0" fmla="*/ 1960 w 4311"/>
                <a:gd name="T1" fmla="*/ 0 h 948"/>
                <a:gd name="T2" fmla="*/ 4311 w 4311"/>
                <a:gd name="T3" fmla="*/ 948 h 948"/>
                <a:gd name="T4" fmla="*/ 0 w 4311"/>
                <a:gd name="T5" fmla="*/ 370 h 948"/>
                <a:gd name="T6" fmla="*/ 0 w 4311"/>
                <a:gd name="T7" fmla="*/ 102 h 948"/>
                <a:gd name="T8" fmla="*/ 1960 w 4311"/>
                <a:gd name="T9" fmla="*/ 0 h 948"/>
              </a:gdLst>
              <a:ahLst/>
              <a:cxnLst>
                <a:cxn ang="0">
                  <a:pos x="T0" y="T1"/>
                </a:cxn>
                <a:cxn ang="0">
                  <a:pos x="T2" y="T3"/>
                </a:cxn>
                <a:cxn ang="0">
                  <a:pos x="T4" y="T5"/>
                </a:cxn>
                <a:cxn ang="0">
                  <a:pos x="T6" y="T7"/>
                </a:cxn>
                <a:cxn ang="0">
                  <a:pos x="T8" y="T9"/>
                </a:cxn>
              </a:cxnLst>
              <a:rect l="0" t="0" r="r" b="b"/>
              <a:pathLst>
                <a:path w="4311" h="948">
                  <a:moveTo>
                    <a:pt x="1960" y="0"/>
                  </a:moveTo>
                  <a:lnTo>
                    <a:pt x="4311" y="948"/>
                  </a:lnTo>
                  <a:lnTo>
                    <a:pt x="0" y="370"/>
                  </a:lnTo>
                  <a:lnTo>
                    <a:pt x="0" y="102"/>
                  </a:lnTo>
                  <a:lnTo>
                    <a:pt x="1960" y="0"/>
                  </a:lnTo>
                  <a:close/>
                </a:path>
              </a:pathLst>
            </a:custGeom>
            <a:gradFill>
              <a:gsLst>
                <a:gs pos="0">
                  <a:srgbClr val="64A70C"/>
                </a:gs>
                <a:gs pos="100000">
                  <a:srgbClr val="466225"/>
                </a:gs>
              </a:gsLst>
              <a:lin ang="16320000" scaled="0"/>
            </a:gradFill>
            <a:ln w="0">
              <a:noFill/>
              <a:prstDash val="solid"/>
              <a:round/>
            </a:ln>
          </p:spPr>
          <p:txBody>
            <a:bodyPr vert="horz" wrap="square" lIns="91434" tIns="45717" rIns="91434" bIns="45717" numCol="1" anchor="t" anchorCtr="0" compatLnSpc="1"/>
            <a:lstStyle/>
            <a:p>
              <a:endParaRPr lang="zh-CN" altLang="en-US" sz="100"/>
            </a:p>
          </p:txBody>
        </p:sp>
        <p:sp>
          <p:nvSpPr>
            <p:cNvPr id="19" name="Freeform 8"/>
            <p:cNvSpPr/>
            <p:nvPr/>
          </p:nvSpPr>
          <p:spPr bwMode="auto">
            <a:xfrm>
              <a:off x="9383" y="6357"/>
              <a:ext cx="5017" cy="2082"/>
            </a:xfrm>
            <a:custGeom>
              <a:avLst/>
              <a:gdLst>
                <a:gd name="T0" fmla="*/ 2011 w 2011"/>
                <a:gd name="T1" fmla="*/ 0 h 1190"/>
                <a:gd name="T2" fmla="*/ 2011 w 2011"/>
                <a:gd name="T3" fmla="*/ 910 h 1190"/>
                <a:gd name="T4" fmla="*/ 550 w 2011"/>
                <a:gd name="T5" fmla="*/ 1190 h 1190"/>
                <a:gd name="T6" fmla="*/ 0 w 2011"/>
                <a:gd name="T7" fmla="*/ 1118 h 1190"/>
                <a:gd name="T8" fmla="*/ 2011 w 2011"/>
                <a:gd name="T9" fmla="*/ 0 h 1190"/>
              </a:gdLst>
              <a:ahLst/>
              <a:cxnLst>
                <a:cxn ang="0">
                  <a:pos x="T0" y="T1"/>
                </a:cxn>
                <a:cxn ang="0">
                  <a:pos x="T2" y="T3"/>
                </a:cxn>
                <a:cxn ang="0">
                  <a:pos x="T4" y="T5"/>
                </a:cxn>
                <a:cxn ang="0">
                  <a:pos x="T6" y="T7"/>
                </a:cxn>
                <a:cxn ang="0">
                  <a:pos x="T8" y="T9"/>
                </a:cxn>
              </a:cxnLst>
              <a:rect l="0" t="0" r="r" b="b"/>
              <a:pathLst>
                <a:path w="2011" h="1190">
                  <a:moveTo>
                    <a:pt x="2011" y="0"/>
                  </a:moveTo>
                  <a:lnTo>
                    <a:pt x="2011" y="910"/>
                  </a:lnTo>
                  <a:lnTo>
                    <a:pt x="550" y="1190"/>
                  </a:lnTo>
                  <a:lnTo>
                    <a:pt x="0" y="1118"/>
                  </a:lnTo>
                  <a:lnTo>
                    <a:pt x="2011" y="0"/>
                  </a:lnTo>
                  <a:close/>
                </a:path>
              </a:pathLst>
            </a:custGeom>
            <a:gradFill>
              <a:gsLst>
                <a:gs pos="0">
                  <a:srgbClr val="64A70C"/>
                </a:gs>
                <a:gs pos="100000">
                  <a:srgbClr val="466225"/>
                </a:gs>
              </a:gsLst>
              <a:lin ang="6360000" scaled="0"/>
            </a:gradFill>
            <a:ln w="0">
              <a:noFill/>
              <a:prstDash val="solid"/>
              <a:round/>
            </a:ln>
          </p:spPr>
          <p:txBody>
            <a:bodyPr vert="horz" wrap="square" lIns="91434" tIns="45717" rIns="91434" bIns="45717" numCol="1" anchor="t" anchorCtr="0" compatLnSpc="1"/>
            <a:lstStyle/>
            <a:p>
              <a:endParaRPr lang="zh-CN" altLang="en-US" sz="100"/>
            </a:p>
          </p:txBody>
        </p:sp>
        <p:sp>
          <p:nvSpPr>
            <p:cNvPr id="20" name="Freeform 9"/>
            <p:cNvSpPr/>
            <p:nvPr/>
          </p:nvSpPr>
          <p:spPr bwMode="auto">
            <a:xfrm>
              <a:off x="0" y="6780"/>
              <a:ext cx="4890" cy="1696"/>
            </a:xfrm>
            <a:custGeom>
              <a:avLst/>
              <a:gdLst>
                <a:gd name="T0" fmla="*/ 1960 w 1960"/>
                <a:gd name="T1" fmla="*/ 0 h 969"/>
                <a:gd name="T2" fmla="*/ 0 w 1960"/>
                <a:gd name="T3" fmla="*/ 969 h 969"/>
                <a:gd name="T4" fmla="*/ 0 w 1960"/>
                <a:gd name="T5" fmla="*/ 102 h 969"/>
                <a:gd name="T6" fmla="*/ 1960 w 1960"/>
                <a:gd name="T7" fmla="*/ 0 h 969"/>
              </a:gdLst>
              <a:ahLst/>
              <a:cxnLst>
                <a:cxn ang="0">
                  <a:pos x="T0" y="T1"/>
                </a:cxn>
                <a:cxn ang="0">
                  <a:pos x="T2" y="T3"/>
                </a:cxn>
                <a:cxn ang="0">
                  <a:pos x="T4" y="T5"/>
                </a:cxn>
                <a:cxn ang="0">
                  <a:pos x="T6" y="T7"/>
                </a:cxn>
              </a:cxnLst>
              <a:rect l="0" t="0" r="r" b="b"/>
              <a:pathLst>
                <a:path w="1960" h="969">
                  <a:moveTo>
                    <a:pt x="1960" y="0"/>
                  </a:moveTo>
                  <a:lnTo>
                    <a:pt x="0" y="969"/>
                  </a:lnTo>
                  <a:lnTo>
                    <a:pt x="0" y="102"/>
                  </a:lnTo>
                  <a:lnTo>
                    <a:pt x="1960" y="0"/>
                  </a:lnTo>
                  <a:close/>
                </a:path>
              </a:pathLst>
            </a:custGeom>
            <a:gradFill rotWithShape="1">
              <a:gsLst>
                <a:gs pos="0">
                  <a:srgbClr val="74BC0D"/>
                </a:gs>
                <a:gs pos="93000">
                  <a:srgbClr val="668E36"/>
                </a:gs>
              </a:gsLst>
              <a:lin ang="5400000" scaled="0"/>
            </a:gradFill>
            <a:ln w="0">
              <a:noFill/>
              <a:prstDash val="solid"/>
              <a:round/>
            </a:ln>
          </p:spPr>
          <p:txBody>
            <a:bodyPr vert="horz" wrap="square" lIns="91434" tIns="45717" rIns="91434" bIns="45717" numCol="1" anchor="t" anchorCtr="0" compatLnSpc="1"/>
            <a:lstStyle/>
            <a:p>
              <a:endParaRPr lang="zh-CN" altLang="en-US" sz="100"/>
            </a:p>
          </p:txBody>
        </p:sp>
      </p:grpSp>
      <p:grpSp>
        <p:nvGrpSpPr>
          <p:cNvPr id="3" name="组合 2"/>
          <p:cNvGrpSpPr/>
          <p:nvPr/>
        </p:nvGrpSpPr>
        <p:grpSpPr>
          <a:xfrm>
            <a:off x="0" y="4037330"/>
            <a:ext cx="9143365" cy="1345565"/>
            <a:chOff x="0" y="5008"/>
            <a:chExt cx="14399" cy="2119"/>
          </a:xfrm>
        </p:grpSpPr>
        <p:sp>
          <p:nvSpPr>
            <p:cNvPr id="11" name="Freeform 7"/>
            <p:cNvSpPr/>
            <p:nvPr/>
          </p:nvSpPr>
          <p:spPr bwMode="auto">
            <a:xfrm>
              <a:off x="0" y="5431"/>
              <a:ext cx="10755" cy="1659"/>
            </a:xfrm>
            <a:custGeom>
              <a:avLst/>
              <a:gdLst>
                <a:gd name="T0" fmla="*/ 1960 w 4311"/>
                <a:gd name="T1" fmla="*/ 0 h 948"/>
                <a:gd name="T2" fmla="*/ 4311 w 4311"/>
                <a:gd name="T3" fmla="*/ 948 h 948"/>
                <a:gd name="T4" fmla="*/ 0 w 4311"/>
                <a:gd name="T5" fmla="*/ 370 h 948"/>
                <a:gd name="T6" fmla="*/ 0 w 4311"/>
                <a:gd name="T7" fmla="*/ 102 h 948"/>
                <a:gd name="T8" fmla="*/ 1960 w 4311"/>
                <a:gd name="T9" fmla="*/ 0 h 948"/>
              </a:gdLst>
              <a:ahLst/>
              <a:cxnLst>
                <a:cxn ang="0">
                  <a:pos x="T0" y="T1"/>
                </a:cxn>
                <a:cxn ang="0">
                  <a:pos x="T2" y="T3"/>
                </a:cxn>
                <a:cxn ang="0">
                  <a:pos x="T4" y="T5"/>
                </a:cxn>
                <a:cxn ang="0">
                  <a:pos x="T6" y="T7"/>
                </a:cxn>
                <a:cxn ang="0">
                  <a:pos x="T8" y="T9"/>
                </a:cxn>
              </a:cxnLst>
              <a:rect l="0" t="0" r="r" b="b"/>
              <a:pathLst>
                <a:path w="4311" h="948">
                  <a:moveTo>
                    <a:pt x="1960" y="0"/>
                  </a:moveTo>
                  <a:lnTo>
                    <a:pt x="4311" y="948"/>
                  </a:lnTo>
                  <a:lnTo>
                    <a:pt x="0" y="370"/>
                  </a:lnTo>
                  <a:lnTo>
                    <a:pt x="0" y="102"/>
                  </a:lnTo>
                  <a:lnTo>
                    <a:pt x="1960" y="0"/>
                  </a:lnTo>
                  <a:close/>
                </a:path>
              </a:pathLst>
            </a:custGeom>
            <a:gradFill>
              <a:gsLst>
                <a:gs pos="0">
                  <a:srgbClr val="64A70C"/>
                </a:gs>
                <a:gs pos="100000">
                  <a:srgbClr val="466225"/>
                </a:gs>
              </a:gsLst>
              <a:lin ang="16320000" scaled="0"/>
            </a:gradFill>
            <a:ln w="0">
              <a:noFill/>
              <a:prstDash val="solid"/>
              <a:round/>
            </a:ln>
          </p:spPr>
          <p:txBody>
            <a:bodyPr vert="horz" wrap="square" lIns="91434" tIns="45717" rIns="91434" bIns="45717" numCol="1" anchor="t" anchorCtr="0" compatLnSpc="1"/>
            <a:lstStyle/>
            <a:p>
              <a:endParaRPr lang="zh-CN" altLang="en-US" sz="100"/>
            </a:p>
          </p:txBody>
        </p:sp>
        <p:sp>
          <p:nvSpPr>
            <p:cNvPr id="12" name="Freeform 8"/>
            <p:cNvSpPr/>
            <p:nvPr/>
          </p:nvSpPr>
          <p:spPr bwMode="auto">
            <a:xfrm>
              <a:off x="9383" y="5008"/>
              <a:ext cx="5017" cy="2082"/>
            </a:xfrm>
            <a:custGeom>
              <a:avLst/>
              <a:gdLst>
                <a:gd name="T0" fmla="*/ 2011 w 2011"/>
                <a:gd name="T1" fmla="*/ 0 h 1190"/>
                <a:gd name="T2" fmla="*/ 2011 w 2011"/>
                <a:gd name="T3" fmla="*/ 910 h 1190"/>
                <a:gd name="T4" fmla="*/ 550 w 2011"/>
                <a:gd name="T5" fmla="*/ 1190 h 1190"/>
                <a:gd name="T6" fmla="*/ 0 w 2011"/>
                <a:gd name="T7" fmla="*/ 1118 h 1190"/>
                <a:gd name="T8" fmla="*/ 2011 w 2011"/>
                <a:gd name="T9" fmla="*/ 0 h 1190"/>
              </a:gdLst>
              <a:ahLst/>
              <a:cxnLst>
                <a:cxn ang="0">
                  <a:pos x="T0" y="T1"/>
                </a:cxn>
                <a:cxn ang="0">
                  <a:pos x="T2" y="T3"/>
                </a:cxn>
                <a:cxn ang="0">
                  <a:pos x="T4" y="T5"/>
                </a:cxn>
                <a:cxn ang="0">
                  <a:pos x="T6" y="T7"/>
                </a:cxn>
                <a:cxn ang="0">
                  <a:pos x="T8" y="T9"/>
                </a:cxn>
              </a:cxnLst>
              <a:rect l="0" t="0" r="r" b="b"/>
              <a:pathLst>
                <a:path w="2011" h="1190">
                  <a:moveTo>
                    <a:pt x="2011" y="0"/>
                  </a:moveTo>
                  <a:lnTo>
                    <a:pt x="2011" y="910"/>
                  </a:lnTo>
                  <a:lnTo>
                    <a:pt x="550" y="1190"/>
                  </a:lnTo>
                  <a:lnTo>
                    <a:pt x="0" y="1118"/>
                  </a:lnTo>
                  <a:lnTo>
                    <a:pt x="2011" y="0"/>
                  </a:lnTo>
                  <a:close/>
                </a:path>
              </a:pathLst>
            </a:custGeom>
            <a:gradFill>
              <a:gsLst>
                <a:gs pos="0">
                  <a:srgbClr val="64A70C"/>
                </a:gs>
                <a:gs pos="100000">
                  <a:srgbClr val="466225"/>
                </a:gs>
              </a:gsLst>
              <a:lin ang="6360000" scaled="0"/>
            </a:gradFill>
            <a:ln w="0">
              <a:noFill/>
              <a:prstDash val="solid"/>
              <a:round/>
            </a:ln>
          </p:spPr>
          <p:txBody>
            <a:bodyPr vert="horz" wrap="square" lIns="91434" tIns="45717" rIns="91434" bIns="45717" numCol="1" anchor="t" anchorCtr="0" compatLnSpc="1"/>
            <a:lstStyle/>
            <a:p>
              <a:endParaRPr lang="zh-CN" altLang="en-US" sz="100"/>
            </a:p>
          </p:txBody>
        </p:sp>
        <p:sp>
          <p:nvSpPr>
            <p:cNvPr id="13" name="Freeform 9"/>
            <p:cNvSpPr/>
            <p:nvPr/>
          </p:nvSpPr>
          <p:spPr bwMode="auto">
            <a:xfrm>
              <a:off x="0" y="5431"/>
              <a:ext cx="4890" cy="1696"/>
            </a:xfrm>
            <a:custGeom>
              <a:avLst/>
              <a:gdLst>
                <a:gd name="T0" fmla="*/ 1960 w 1960"/>
                <a:gd name="T1" fmla="*/ 0 h 969"/>
                <a:gd name="T2" fmla="*/ 0 w 1960"/>
                <a:gd name="T3" fmla="*/ 969 h 969"/>
                <a:gd name="T4" fmla="*/ 0 w 1960"/>
                <a:gd name="T5" fmla="*/ 102 h 969"/>
                <a:gd name="T6" fmla="*/ 1960 w 1960"/>
                <a:gd name="T7" fmla="*/ 0 h 969"/>
              </a:gdLst>
              <a:ahLst/>
              <a:cxnLst>
                <a:cxn ang="0">
                  <a:pos x="T0" y="T1"/>
                </a:cxn>
                <a:cxn ang="0">
                  <a:pos x="T2" y="T3"/>
                </a:cxn>
                <a:cxn ang="0">
                  <a:pos x="T4" y="T5"/>
                </a:cxn>
                <a:cxn ang="0">
                  <a:pos x="T6" y="T7"/>
                </a:cxn>
              </a:cxnLst>
              <a:rect l="0" t="0" r="r" b="b"/>
              <a:pathLst>
                <a:path w="1960" h="969">
                  <a:moveTo>
                    <a:pt x="1960" y="0"/>
                  </a:moveTo>
                  <a:lnTo>
                    <a:pt x="0" y="969"/>
                  </a:lnTo>
                  <a:lnTo>
                    <a:pt x="0" y="102"/>
                  </a:lnTo>
                  <a:lnTo>
                    <a:pt x="1960" y="0"/>
                  </a:lnTo>
                  <a:close/>
                </a:path>
              </a:pathLst>
            </a:custGeom>
            <a:gradFill rotWithShape="1">
              <a:gsLst>
                <a:gs pos="0">
                  <a:srgbClr val="74BC0D"/>
                </a:gs>
                <a:gs pos="93000">
                  <a:srgbClr val="668E36"/>
                </a:gs>
              </a:gsLst>
              <a:lin ang="5400000" scaled="0"/>
            </a:gradFill>
            <a:ln w="0">
              <a:noFill/>
              <a:prstDash val="solid"/>
              <a:round/>
            </a:ln>
          </p:spPr>
          <p:txBody>
            <a:bodyPr vert="horz" wrap="square" lIns="91434" tIns="45717" rIns="91434" bIns="45717" numCol="1" anchor="t" anchorCtr="0" compatLnSpc="1"/>
            <a:lstStyle/>
            <a:p>
              <a:endParaRPr lang="zh-CN" altLang="en-US" sz="100"/>
            </a:p>
          </p:txBody>
        </p:sp>
      </p:grpSp>
      <p:sp>
        <p:nvSpPr>
          <p:cNvPr id="15" name="矩形 259"/>
          <p:cNvSpPr>
            <a:spLocks noChangeArrowheads="1"/>
          </p:cNvSpPr>
          <p:nvPr/>
        </p:nvSpPr>
        <p:spPr bwMode="auto">
          <a:xfrm>
            <a:off x="7109460" y="4305935"/>
            <a:ext cx="1910715" cy="8737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690" dirty="0">
                <a:solidFill>
                  <a:schemeClr val="bg1"/>
                </a:solidFill>
                <a:latin typeface="Impact" panose="020B0806030902050204" pitchFamily="34" charset="0"/>
                <a:cs typeface="Arial" panose="020B0604020202020204" pitchFamily="34" charset="0"/>
              </a:rPr>
              <a:t>2017</a:t>
            </a:r>
          </a:p>
        </p:txBody>
      </p:sp>
      <p:sp>
        <p:nvSpPr>
          <p:cNvPr id="22" name="矩形 259"/>
          <p:cNvSpPr>
            <a:spLocks noChangeArrowheads="1"/>
          </p:cNvSpPr>
          <p:nvPr/>
        </p:nvSpPr>
        <p:spPr bwMode="auto">
          <a:xfrm>
            <a:off x="611560" y="476672"/>
            <a:ext cx="6612255" cy="5791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800" b="1" dirty="0" smtClean="0">
                <a:solidFill>
                  <a:schemeClr val="bg1"/>
                </a:solidFill>
                <a:latin typeface="+mn-ea"/>
                <a:ea typeface="+mn-ea"/>
                <a:cs typeface="Arial" panose="020B0604020202020204" pitchFamily="34" charset="0"/>
              </a:rPr>
              <a:t>节能绿色发展   共享美好家园</a:t>
            </a:r>
            <a:endParaRPr sz="3800" b="1" dirty="0">
              <a:solidFill>
                <a:schemeClr val="bg1"/>
              </a:solidFill>
              <a:latin typeface="+mn-ea"/>
              <a:ea typeface="+mn-ea"/>
              <a:cs typeface="Arial" panose="020B0604020202020204" pitchFamily="34" charset="0"/>
            </a:endParaRPr>
          </a:p>
        </p:txBody>
      </p:sp>
      <p:pic>
        <p:nvPicPr>
          <p:cNvPr id="23" name="图片 22" descr="\\Server\e\电子四所\电子标准院基本情况介绍ppt\客户发\中英文全程组合全色.png中英文全程组合全色"/>
          <p:cNvPicPr>
            <a:picLocks noChangeAspect="1"/>
          </p:cNvPicPr>
          <p:nvPr/>
        </p:nvPicPr>
        <p:blipFill>
          <a:blip r:embed="rId4"/>
          <a:srcRect/>
          <a:stretch>
            <a:fillRect/>
          </a:stretch>
        </p:blipFill>
        <p:spPr>
          <a:xfrm>
            <a:off x="4024317" y="5949280"/>
            <a:ext cx="4796155" cy="5753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4599290" cy="523220"/>
          </a:xfrm>
          <a:prstGeom prst="rect">
            <a:avLst/>
          </a:prstGeom>
          <a:noFill/>
        </p:spPr>
        <p:txBody>
          <a:bodyPr wrap="square" rtlCol="0">
            <a:spAutoFit/>
          </a:bodyPr>
          <a:lstStyle/>
          <a:p>
            <a:pPr algn="dist"/>
            <a:r>
              <a:rPr lang="zh-CN" altLang="en-US" sz="2800" b="1" dirty="0" smtClean="0">
                <a:solidFill>
                  <a:srgbClr val="0081B2"/>
                </a:solidFill>
              </a:rPr>
              <a:t>节能标准化工作的主要内容</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566296240"/>
              </p:ext>
            </p:extLst>
          </p:nvPr>
        </p:nvGraphicFramePr>
        <p:xfrm>
          <a:off x="268605" y="1412776"/>
          <a:ext cx="8335843"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5787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4599290" cy="523220"/>
          </a:xfrm>
          <a:prstGeom prst="rect">
            <a:avLst/>
          </a:prstGeom>
          <a:noFill/>
        </p:spPr>
        <p:txBody>
          <a:bodyPr wrap="square" rtlCol="0">
            <a:spAutoFit/>
          </a:bodyPr>
          <a:lstStyle/>
          <a:p>
            <a:pPr algn="dist"/>
            <a:r>
              <a:rPr lang="zh-CN" altLang="en-US" sz="2800" b="1" dirty="0" smtClean="0">
                <a:solidFill>
                  <a:srgbClr val="0081B2"/>
                </a:solidFill>
              </a:rPr>
              <a:t>节能标准化工作的主要内容</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3909177527"/>
              </p:ext>
            </p:extLst>
          </p:nvPr>
        </p:nvGraphicFramePr>
        <p:xfrm>
          <a:off x="268605" y="1412776"/>
          <a:ext cx="833584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46411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650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4599290" cy="523220"/>
          </a:xfrm>
          <a:prstGeom prst="rect">
            <a:avLst/>
          </a:prstGeom>
          <a:noFill/>
        </p:spPr>
        <p:txBody>
          <a:bodyPr wrap="square" rtlCol="0">
            <a:spAutoFit/>
          </a:bodyPr>
          <a:lstStyle/>
          <a:p>
            <a:pPr algn="dist"/>
            <a:r>
              <a:rPr lang="zh-CN" altLang="en-US" sz="2800" b="1" dirty="0" smtClean="0">
                <a:solidFill>
                  <a:srgbClr val="0081B2"/>
                </a:solidFill>
              </a:rPr>
              <a:t>节能标准化工作的主要内容</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2849199753"/>
              </p:ext>
            </p:extLst>
          </p:nvPr>
        </p:nvGraphicFramePr>
        <p:xfrm>
          <a:off x="268605" y="1412776"/>
          <a:ext cx="833584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86741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4599290" cy="523220"/>
          </a:xfrm>
          <a:prstGeom prst="rect">
            <a:avLst/>
          </a:prstGeom>
          <a:noFill/>
        </p:spPr>
        <p:txBody>
          <a:bodyPr wrap="square" rtlCol="0">
            <a:spAutoFit/>
          </a:bodyPr>
          <a:lstStyle/>
          <a:p>
            <a:pPr algn="dist"/>
            <a:r>
              <a:rPr lang="zh-CN" altLang="en-US" sz="2800" b="1" dirty="0" smtClean="0">
                <a:solidFill>
                  <a:srgbClr val="0081B2"/>
                </a:solidFill>
              </a:rPr>
              <a:t>节能标准化工作的主要内容</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136418495"/>
              </p:ext>
            </p:extLst>
          </p:nvPr>
        </p:nvGraphicFramePr>
        <p:xfrm>
          <a:off x="268605" y="1412776"/>
          <a:ext cx="833584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18576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4599290" cy="523220"/>
          </a:xfrm>
          <a:prstGeom prst="rect">
            <a:avLst/>
          </a:prstGeom>
          <a:noFill/>
        </p:spPr>
        <p:txBody>
          <a:bodyPr wrap="square" rtlCol="0">
            <a:spAutoFit/>
          </a:bodyPr>
          <a:lstStyle/>
          <a:p>
            <a:pPr algn="dist"/>
            <a:r>
              <a:rPr lang="zh-CN" altLang="en-US" sz="2800" b="1" dirty="0" smtClean="0">
                <a:solidFill>
                  <a:srgbClr val="0081B2"/>
                </a:solidFill>
              </a:rPr>
              <a:t>节能标准化工作的主要内容</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2045164752"/>
              </p:ext>
            </p:extLst>
          </p:nvPr>
        </p:nvGraphicFramePr>
        <p:xfrm>
          <a:off x="268605" y="1412776"/>
          <a:ext cx="833584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90696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4599290" cy="523220"/>
          </a:xfrm>
          <a:prstGeom prst="rect">
            <a:avLst/>
          </a:prstGeom>
          <a:noFill/>
        </p:spPr>
        <p:txBody>
          <a:bodyPr wrap="square" rtlCol="0">
            <a:spAutoFit/>
          </a:bodyPr>
          <a:lstStyle/>
          <a:p>
            <a:pPr algn="dist"/>
            <a:r>
              <a:rPr lang="zh-CN" altLang="en-US" sz="2800" b="1" dirty="0" smtClean="0">
                <a:solidFill>
                  <a:srgbClr val="0081B2"/>
                </a:solidFill>
              </a:rPr>
              <a:t>节能标准化工作的主要内容</a:t>
            </a:r>
            <a:endParaRPr lang="en-US" altLang="zh-CN" sz="2800" b="1" dirty="0">
              <a:solidFill>
                <a:srgbClr val="0081B2"/>
              </a:solidFill>
            </a:endParaRPr>
          </a:p>
        </p:txBody>
      </p:sp>
      <p:graphicFrame>
        <p:nvGraphicFramePr>
          <p:cNvPr id="3" name="图示 2"/>
          <p:cNvGraphicFramePr/>
          <p:nvPr>
            <p:extLst>
              <p:ext uri="{D42A27DB-BD31-4B8C-83A1-F6EECF244321}">
                <p14:modId xmlns:p14="http://schemas.microsoft.com/office/powerpoint/2010/main" xmlns="" val="2831800664"/>
              </p:ext>
            </p:extLst>
          </p:nvPr>
        </p:nvGraphicFramePr>
        <p:xfrm>
          <a:off x="1524000" y="1397000"/>
          <a:ext cx="708044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73000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447298"/>
            <a:ext cx="5328592" cy="954107"/>
          </a:xfrm>
          <a:prstGeom prst="rect">
            <a:avLst/>
          </a:prstGeom>
        </p:spPr>
        <p:txBody>
          <a:bodyPr wrap="square">
            <a:spAutoFit/>
          </a:bodyPr>
          <a:lstStyle/>
          <a:p>
            <a:pPr algn="dist"/>
            <a:r>
              <a:rPr lang="en-US" altLang="zh-CN" sz="2800" b="1" dirty="0">
                <a:solidFill>
                  <a:srgbClr val="0081B2"/>
                </a:solidFill>
              </a:rPr>
              <a:t>《</a:t>
            </a:r>
            <a:r>
              <a:rPr lang="zh-CN" altLang="en-US" sz="2800" b="1" dirty="0">
                <a:solidFill>
                  <a:srgbClr val="0081B2"/>
                </a:solidFill>
              </a:rPr>
              <a:t>国务院办公厅关于加强节能标准化工作的意见</a:t>
            </a:r>
            <a:r>
              <a:rPr lang="en-US" altLang="zh-CN" sz="2800" b="1" dirty="0">
                <a:solidFill>
                  <a:srgbClr val="0081B2"/>
                </a:solidFill>
              </a:rPr>
              <a:t>》</a:t>
            </a:r>
            <a:r>
              <a:rPr lang="zh-CN" altLang="en-US" sz="2800" b="1" dirty="0" smtClean="0">
                <a:solidFill>
                  <a:srgbClr val="0081B2"/>
                </a:solidFill>
              </a:rPr>
              <a:t>的特点分析</a:t>
            </a:r>
            <a:endParaRPr lang="zh-CN" altLang="en-US" sz="2800" b="1" dirty="0">
              <a:solidFill>
                <a:srgbClr val="0081B2"/>
              </a:solidFill>
            </a:endParaRPr>
          </a:p>
        </p:txBody>
      </p:sp>
      <p:sp>
        <p:nvSpPr>
          <p:cNvPr id="3" name="文本框 2"/>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graphicFrame>
        <p:nvGraphicFramePr>
          <p:cNvPr id="8" name="图示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p:cNvSpPr txBox="1"/>
          <p:nvPr/>
        </p:nvSpPr>
        <p:spPr>
          <a:xfrm>
            <a:off x="1835696" y="1918573"/>
            <a:ext cx="504056" cy="646331"/>
          </a:xfrm>
          <a:prstGeom prst="rect">
            <a:avLst/>
          </a:prstGeom>
          <a:noFill/>
        </p:spPr>
        <p:txBody>
          <a:bodyPr wrap="square" rtlCol="0">
            <a:spAutoFit/>
          </a:bodyPr>
          <a:lstStyle/>
          <a:p>
            <a:r>
              <a:rPr lang="en-US" altLang="zh-CN" sz="3600" dirty="0" smtClean="0">
                <a:solidFill>
                  <a:schemeClr val="accent3">
                    <a:lumMod val="75000"/>
                  </a:schemeClr>
                </a:solidFill>
              </a:rPr>
              <a:t>1</a:t>
            </a:r>
            <a:endParaRPr lang="zh-CN" altLang="en-US" sz="3600" dirty="0">
              <a:solidFill>
                <a:schemeClr val="accent3">
                  <a:lumMod val="75000"/>
                </a:schemeClr>
              </a:solidFill>
            </a:endParaRPr>
          </a:p>
        </p:txBody>
      </p:sp>
      <p:sp>
        <p:nvSpPr>
          <p:cNvPr id="10" name="文本框 9"/>
          <p:cNvSpPr txBox="1"/>
          <p:nvPr/>
        </p:nvSpPr>
        <p:spPr>
          <a:xfrm>
            <a:off x="2195736" y="3068460"/>
            <a:ext cx="504056" cy="646331"/>
          </a:xfrm>
          <a:prstGeom prst="rect">
            <a:avLst/>
          </a:prstGeom>
          <a:noFill/>
        </p:spPr>
        <p:txBody>
          <a:bodyPr wrap="square" rtlCol="0">
            <a:spAutoFit/>
          </a:bodyPr>
          <a:lstStyle/>
          <a:p>
            <a:r>
              <a:rPr lang="en-US" altLang="zh-CN" sz="3600" dirty="0" smtClean="0">
                <a:solidFill>
                  <a:srgbClr val="3DB38C"/>
                </a:solidFill>
              </a:rPr>
              <a:t>2</a:t>
            </a:r>
            <a:endParaRPr lang="zh-CN" altLang="en-US" sz="3600" dirty="0">
              <a:solidFill>
                <a:srgbClr val="3DB38C"/>
              </a:solidFill>
            </a:endParaRPr>
          </a:p>
        </p:txBody>
      </p:sp>
      <p:sp>
        <p:nvSpPr>
          <p:cNvPr id="11" name="文本框 10"/>
          <p:cNvSpPr txBox="1"/>
          <p:nvPr/>
        </p:nvSpPr>
        <p:spPr>
          <a:xfrm>
            <a:off x="1835696" y="4341327"/>
            <a:ext cx="504056" cy="646331"/>
          </a:xfrm>
          <a:prstGeom prst="rect">
            <a:avLst/>
          </a:prstGeom>
          <a:noFill/>
        </p:spPr>
        <p:txBody>
          <a:bodyPr wrap="square" rtlCol="0">
            <a:spAutoFit/>
          </a:bodyPr>
          <a:lstStyle/>
          <a:p>
            <a:r>
              <a:rPr lang="en-US" altLang="zh-CN" sz="3600" dirty="0" smtClean="0">
                <a:solidFill>
                  <a:srgbClr val="C4652D"/>
                </a:solidFill>
              </a:rPr>
              <a:t>3</a:t>
            </a:r>
            <a:endParaRPr lang="zh-CN" altLang="en-US" sz="3600" dirty="0">
              <a:solidFill>
                <a:srgbClr val="C4652D"/>
              </a:solidFill>
            </a:endParaRPr>
          </a:p>
        </p:txBody>
      </p:sp>
    </p:spTree>
    <p:extLst>
      <p:ext uri="{BB962C8B-B14F-4D97-AF65-F5344CB8AC3E}">
        <p14:creationId xmlns:p14="http://schemas.microsoft.com/office/powerpoint/2010/main" xmlns="" val="253735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MH_Others_1"/>
          <p:cNvSpPr txBox="1">
            <a:spLocks noChangeAspect="1"/>
          </p:cNvSpPr>
          <p:nvPr>
            <p:custDataLst>
              <p:tags r:id="rId1"/>
            </p:custDataLst>
          </p:nvPr>
        </p:nvSpPr>
        <p:spPr>
          <a:xfrm>
            <a:off x="400050" y="564833"/>
            <a:ext cx="1798955" cy="914400"/>
          </a:xfrm>
          <a:prstGeom prst="rect">
            <a:avLst/>
          </a:prstGeom>
          <a:noFill/>
        </p:spPr>
        <p:txBody>
          <a:bodyPr vert="horz" wrap="square" lIns="0" tIns="0" rIns="0" bIns="0" rtlCol="0" anchor="ctr" anchorCtr="0">
            <a:spAutoFit/>
          </a:bodyPr>
          <a:lstStyle/>
          <a:p>
            <a:pPr algn="dist"/>
            <a:r>
              <a:rPr lang="zh-CN" altLang="en-US" sz="6000" dirty="0">
                <a:solidFill>
                  <a:srgbClr val="64A70C"/>
                </a:solidFill>
                <a:latin typeface="汉仪大黑简" panose="02010609000101010101" charset="-122"/>
                <a:ea typeface="汉仪大黑简" panose="02010609000101010101" charset="-122"/>
                <a:sym typeface="Arial" panose="020B0604020202020204" pitchFamily="34" charset="0"/>
              </a:rPr>
              <a:t>目录</a:t>
            </a:r>
          </a:p>
        </p:txBody>
      </p:sp>
      <p:sp>
        <p:nvSpPr>
          <p:cNvPr id="45" name="MH_Others_2"/>
          <p:cNvSpPr txBox="1">
            <a:spLocks noChangeAspect="1"/>
          </p:cNvSpPr>
          <p:nvPr>
            <p:custDataLst>
              <p:tags r:id="rId2"/>
            </p:custDataLst>
          </p:nvPr>
        </p:nvSpPr>
        <p:spPr>
          <a:xfrm>
            <a:off x="400050" y="1429068"/>
            <a:ext cx="1798955" cy="335280"/>
          </a:xfrm>
          <a:prstGeom prst="rect">
            <a:avLst/>
          </a:prstGeom>
          <a:noFill/>
        </p:spPr>
        <p:txBody>
          <a:bodyPr wrap="square" lIns="0" tIns="0" rIns="0" bIns="0">
            <a:spAutoFit/>
          </a:bodyPr>
          <a:lstStyle/>
          <a:p>
            <a:pPr algn="ctr">
              <a:defRPr/>
            </a:pPr>
            <a:r>
              <a:rPr lang="en-US" altLang="zh-CN" sz="2200" b="1"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CONTENTS</a:t>
            </a:r>
          </a:p>
        </p:txBody>
      </p:sp>
      <p:pic>
        <p:nvPicPr>
          <p:cNvPr id="29" name="图片 28" descr="\\Server\e\电子四所\电子标准院基本情况介绍ppt\素材\章隔页-3.jpg章隔页-3"/>
          <p:cNvPicPr>
            <a:picLocks noChangeAspect="1"/>
          </p:cNvPicPr>
          <p:nvPr/>
        </p:nvPicPr>
        <p:blipFill>
          <a:blip r:embed="rId29"/>
          <a:srcRect/>
          <a:stretch>
            <a:fillRect/>
          </a:stretch>
        </p:blipFill>
        <p:spPr>
          <a:xfrm>
            <a:off x="0" y="5202555"/>
            <a:ext cx="9144000" cy="1870710"/>
          </a:xfrm>
          <a:prstGeom prst="rect">
            <a:avLst/>
          </a:prstGeom>
        </p:spPr>
      </p:pic>
      <p:pic>
        <p:nvPicPr>
          <p:cNvPr id="16" name="图片 15" descr="\\Server\e\电子四所\电子标准院基本情况介绍ppt\客户发\中英文全程组合全色.png中英文全程组合全色"/>
          <p:cNvPicPr>
            <a:picLocks noChangeAspect="1"/>
          </p:cNvPicPr>
          <p:nvPr/>
        </p:nvPicPr>
        <p:blipFill>
          <a:blip r:embed="rId30" cstate="print"/>
          <a:srcRect/>
          <a:stretch>
            <a:fillRect/>
          </a:stretch>
        </p:blipFill>
        <p:spPr>
          <a:xfrm>
            <a:off x="5998210" y="6340158"/>
            <a:ext cx="2839720" cy="340360"/>
          </a:xfrm>
          <a:prstGeom prst="rect">
            <a:avLst/>
          </a:prstGeom>
        </p:spPr>
      </p:pic>
      <p:sp>
        <p:nvSpPr>
          <p:cNvPr id="13" name="矩形 12"/>
          <p:cNvSpPr/>
          <p:nvPr/>
        </p:nvSpPr>
        <p:spPr>
          <a:xfrm>
            <a:off x="-46355" y="-17462"/>
            <a:ext cx="240030" cy="172910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649696" y="1790413"/>
            <a:ext cx="6450695" cy="2093149"/>
            <a:chOff x="2667634" y="1785926"/>
            <a:chExt cx="5255515" cy="2043446"/>
          </a:xfrm>
        </p:grpSpPr>
        <p:sp>
          <p:nvSpPr>
            <p:cNvPr id="19" name="MH_Other_10"/>
            <p:cNvSpPr/>
            <p:nvPr>
              <p:custDataLst>
                <p:tags r:id="rId14"/>
              </p:custDataLst>
            </p:nvPr>
          </p:nvSpPr>
          <p:spPr>
            <a:xfrm>
              <a:off x="3051964" y="2481251"/>
              <a:ext cx="1858215" cy="491490"/>
            </a:xfrm>
            <a:prstGeom prst="rightArrow">
              <a:avLst>
                <a:gd name="adj1" fmla="val 72581"/>
                <a:gd name="adj2" fmla="val 46774"/>
              </a:avLst>
            </a:prstGeom>
            <a:solidFill>
              <a:srgbClr val="ECECEC"/>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_11"/>
            <p:cNvSpPr/>
            <p:nvPr>
              <p:custDataLst>
                <p:tags r:id="rId15"/>
              </p:custDataLst>
            </p:nvPr>
          </p:nvSpPr>
          <p:spPr>
            <a:xfrm>
              <a:off x="3051964" y="3176576"/>
              <a:ext cx="1858215" cy="490220"/>
            </a:xfrm>
            <a:prstGeom prst="rightArrow">
              <a:avLst>
                <a:gd name="adj1" fmla="val 72581"/>
                <a:gd name="adj2" fmla="val 46774"/>
              </a:avLst>
            </a:prstGeom>
            <a:solidFill>
              <a:srgbClr val="ECECEC"/>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MH_Other_1"/>
            <p:cNvSpPr/>
            <p:nvPr>
              <p:custDataLst>
                <p:tags r:id="rId16"/>
              </p:custDataLst>
            </p:nvPr>
          </p:nvSpPr>
          <p:spPr>
            <a:xfrm flipV="1">
              <a:off x="4324356" y="2201216"/>
              <a:ext cx="97762"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MH_Other_2"/>
            <p:cNvSpPr/>
            <p:nvPr>
              <p:custDataLst>
                <p:tags r:id="rId17"/>
              </p:custDataLst>
            </p:nvPr>
          </p:nvSpPr>
          <p:spPr>
            <a:xfrm>
              <a:off x="4324356" y="1785926"/>
              <a:ext cx="97762"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_9"/>
            <p:cNvSpPr/>
            <p:nvPr>
              <p:custDataLst>
                <p:tags r:id="rId18"/>
              </p:custDataLst>
            </p:nvPr>
          </p:nvSpPr>
          <p:spPr>
            <a:xfrm>
              <a:off x="3051964" y="1785926"/>
              <a:ext cx="1858215" cy="491490"/>
            </a:xfrm>
            <a:prstGeom prst="rightArrow">
              <a:avLst>
                <a:gd name="adj1" fmla="val 72581"/>
                <a:gd name="adj2" fmla="val 46774"/>
              </a:avLst>
            </a:prstGeom>
            <a:solidFill>
              <a:srgbClr val="ECECEC"/>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36" name="MH_SubTitle_1"/>
            <p:cNvSpPr/>
            <p:nvPr>
              <p:custDataLst>
                <p:tags r:id="rId19"/>
              </p:custDataLst>
            </p:nvPr>
          </p:nvSpPr>
          <p:spPr>
            <a:xfrm>
              <a:off x="2667634" y="1785926"/>
              <a:ext cx="1656722" cy="491490"/>
            </a:xfrm>
            <a:prstGeom prst="rect">
              <a:avLst/>
            </a:prstGeom>
            <a:solidFill>
              <a:srgbClr val="0095B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sz="1800" b="1" dirty="0">
                  <a:solidFill>
                    <a:srgbClr val="FFFFFF"/>
                  </a:solidFill>
                  <a:latin typeface="Arial" panose="020B0604020202020204" pitchFamily="34" charset="0"/>
                  <a:ea typeface="微软雅黑" panose="020B0503020204020204" pitchFamily="34" charset="-122"/>
                  <a:sym typeface="Arial" panose="020B0604020202020204" pitchFamily="34" charset="0"/>
                </a:rPr>
                <a:t>第一部分</a:t>
              </a:r>
            </a:p>
          </p:txBody>
        </p:sp>
        <p:sp>
          <p:nvSpPr>
            <p:cNvPr id="40" name="MH_Entry_1"/>
            <p:cNvSpPr/>
            <p:nvPr>
              <p:custDataLst>
                <p:tags r:id="rId20"/>
              </p:custDataLst>
            </p:nvPr>
          </p:nvSpPr>
          <p:spPr>
            <a:xfrm>
              <a:off x="5048496" y="1806256"/>
              <a:ext cx="2571768" cy="390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600" b="1" dirty="0" smtClean="0">
                  <a:solidFill>
                    <a:schemeClr val="bg2">
                      <a:lumMod val="50000"/>
                    </a:schemeClr>
                  </a:solidFill>
                  <a:latin typeface="+mn-ea"/>
                  <a:sym typeface="Arial" panose="020B0604020202020204" pitchFamily="34" charset="0"/>
                </a:rPr>
                <a:t>节能标准政策分析</a:t>
              </a:r>
              <a:endParaRPr lang="zh-CN" altLang="en-US" sz="2600" b="1" dirty="0">
                <a:solidFill>
                  <a:schemeClr val="bg2">
                    <a:lumMod val="50000"/>
                  </a:schemeClr>
                </a:solidFill>
                <a:latin typeface="+mn-ea"/>
                <a:sym typeface="Arial" panose="020B0604020202020204" pitchFamily="34" charset="0"/>
              </a:endParaRPr>
            </a:p>
          </p:txBody>
        </p:sp>
        <p:sp>
          <p:nvSpPr>
            <p:cNvPr id="6" name="MH_Other_3"/>
            <p:cNvSpPr/>
            <p:nvPr>
              <p:custDataLst>
                <p:tags r:id="rId21"/>
              </p:custDataLst>
            </p:nvPr>
          </p:nvSpPr>
          <p:spPr>
            <a:xfrm flipV="1">
              <a:off x="4324356" y="2896541"/>
              <a:ext cx="97762"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Other_4"/>
            <p:cNvSpPr/>
            <p:nvPr>
              <p:custDataLst>
                <p:tags r:id="rId22"/>
              </p:custDataLst>
            </p:nvPr>
          </p:nvSpPr>
          <p:spPr>
            <a:xfrm>
              <a:off x="4324356" y="2481251"/>
              <a:ext cx="97762"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MH_SubTitle_2"/>
            <p:cNvSpPr/>
            <p:nvPr>
              <p:custDataLst>
                <p:tags r:id="rId23"/>
              </p:custDataLst>
            </p:nvPr>
          </p:nvSpPr>
          <p:spPr>
            <a:xfrm>
              <a:off x="2667634" y="2481251"/>
              <a:ext cx="1656722" cy="491490"/>
            </a:xfrm>
            <a:prstGeom prst="rect">
              <a:avLst/>
            </a:prstGeom>
            <a:solidFill>
              <a:srgbClr val="0095B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sz="1800" b="1" dirty="0">
                  <a:solidFill>
                    <a:srgbClr val="FFFFFF"/>
                  </a:solidFill>
                  <a:latin typeface="Arial" panose="020B0604020202020204" pitchFamily="34" charset="0"/>
                  <a:ea typeface="微软雅黑" panose="020B0503020204020204" pitchFamily="34" charset="-122"/>
                  <a:sym typeface="Arial" panose="020B0604020202020204" pitchFamily="34" charset="0"/>
                </a:rPr>
                <a:t>第二部分</a:t>
              </a:r>
              <a:endParaRPr lang="zh-CN" altLang="en-US" sz="1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2"/>
            <p:cNvSpPr/>
            <p:nvPr>
              <p:custDataLst>
                <p:tags r:id="rId24"/>
              </p:custDataLst>
            </p:nvPr>
          </p:nvSpPr>
          <p:spPr>
            <a:xfrm>
              <a:off x="5082567" y="3048155"/>
              <a:ext cx="2840582" cy="78121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600" b="1" dirty="0" smtClean="0">
                  <a:solidFill>
                    <a:schemeClr val="bg2">
                      <a:lumMod val="50000"/>
                    </a:schemeClr>
                  </a:solidFill>
                  <a:latin typeface="+mn-ea"/>
                  <a:sym typeface="Arial" panose="020B0604020202020204" pitchFamily="34" charset="0"/>
                </a:rPr>
                <a:t>工业节能与绿色标准化行动计划</a:t>
              </a:r>
              <a:endParaRPr lang="en-US" altLang="zh-CN" sz="2600" b="1" dirty="0">
                <a:solidFill>
                  <a:schemeClr val="bg2">
                    <a:lumMod val="50000"/>
                  </a:schemeClr>
                </a:solidFill>
                <a:latin typeface="+mn-ea"/>
                <a:sym typeface="Arial" panose="020B0604020202020204" pitchFamily="34" charset="0"/>
              </a:endParaRPr>
            </a:p>
          </p:txBody>
        </p:sp>
        <p:sp>
          <p:nvSpPr>
            <p:cNvPr id="8" name="MH_Other_5"/>
            <p:cNvSpPr/>
            <p:nvPr>
              <p:custDataLst>
                <p:tags r:id="rId25"/>
              </p:custDataLst>
            </p:nvPr>
          </p:nvSpPr>
          <p:spPr>
            <a:xfrm flipV="1">
              <a:off x="4324356" y="3590596"/>
              <a:ext cx="97762"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SubTitle_3"/>
            <p:cNvSpPr/>
            <p:nvPr>
              <p:custDataLst>
                <p:tags r:id="rId26"/>
              </p:custDataLst>
            </p:nvPr>
          </p:nvSpPr>
          <p:spPr>
            <a:xfrm>
              <a:off x="2667634" y="3176576"/>
              <a:ext cx="1656722" cy="490220"/>
            </a:xfrm>
            <a:prstGeom prst="rect">
              <a:avLst/>
            </a:prstGeom>
            <a:solidFill>
              <a:srgbClr val="0095B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sz="1800" b="1" dirty="0">
                  <a:solidFill>
                    <a:srgbClr val="FFFFFF"/>
                  </a:solidFill>
                  <a:latin typeface="Arial" panose="020B0604020202020204" pitchFamily="34" charset="0"/>
                  <a:ea typeface="微软雅黑" panose="020B0503020204020204" pitchFamily="34" charset="-122"/>
                  <a:sym typeface="Arial" panose="020B0604020202020204" pitchFamily="34" charset="0"/>
                </a:rPr>
                <a:t>第三部分</a:t>
              </a:r>
              <a:endParaRPr lang="zh-CN" altLang="en-US" sz="1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Other_6"/>
            <p:cNvSpPr/>
            <p:nvPr>
              <p:custDataLst>
                <p:tags r:id="rId27"/>
              </p:custDataLst>
            </p:nvPr>
          </p:nvSpPr>
          <p:spPr>
            <a:xfrm>
              <a:off x="4324356" y="3176576"/>
              <a:ext cx="97762" cy="7493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MH_Other_11"/>
          <p:cNvSpPr/>
          <p:nvPr>
            <p:custDataLst>
              <p:tags r:id="rId3"/>
            </p:custDataLst>
          </p:nvPr>
        </p:nvSpPr>
        <p:spPr>
          <a:xfrm>
            <a:off x="2121428" y="3933056"/>
            <a:ext cx="2280800" cy="502144"/>
          </a:xfrm>
          <a:prstGeom prst="rightArrow">
            <a:avLst>
              <a:gd name="adj1" fmla="val 72581"/>
              <a:gd name="adj2" fmla="val 46774"/>
            </a:avLst>
          </a:prstGeom>
          <a:solidFill>
            <a:srgbClr val="ECECEC"/>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_5"/>
          <p:cNvSpPr/>
          <p:nvPr>
            <p:custDataLst>
              <p:tags r:id="rId4"/>
            </p:custDataLst>
          </p:nvPr>
        </p:nvSpPr>
        <p:spPr>
          <a:xfrm flipV="1">
            <a:off x="3683181" y="4357147"/>
            <a:ext cx="119994" cy="7805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SubTitle_3"/>
          <p:cNvSpPr/>
          <p:nvPr>
            <p:custDataLst>
              <p:tags r:id="rId5"/>
            </p:custDataLst>
          </p:nvPr>
        </p:nvSpPr>
        <p:spPr>
          <a:xfrm>
            <a:off x="1649696" y="3933056"/>
            <a:ext cx="2033485" cy="502144"/>
          </a:xfrm>
          <a:prstGeom prst="rect">
            <a:avLst/>
          </a:prstGeom>
          <a:solidFill>
            <a:srgbClr val="0095B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sz="1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第</a:t>
            </a:r>
            <a:r>
              <a:rPr lang="zh-CN" altLang="en-US" sz="1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四</a:t>
            </a:r>
            <a:r>
              <a:rPr lang="zh-CN" sz="1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部分</a:t>
            </a:r>
            <a:endParaRPr lang="zh-CN" altLang="en-US" sz="1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Other_6"/>
          <p:cNvSpPr/>
          <p:nvPr>
            <p:custDataLst>
              <p:tags r:id="rId6"/>
            </p:custDataLst>
          </p:nvPr>
        </p:nvSpPr>
        <p:spPr>
          <a:xfrm>
            <a:off x="3683181" y="3933056"/>
            <a:ext cx="119994" cy="7675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Entry_3"/>
          <p:cNvSpPr/>
          <p:nvPr>
            <p:custDataLst>
              <p:tags r:id="rId7"/>
            </p:custDataLst>
          </p:nvPr>
        </p:nvSpPr>
        <p:spPr>
          <a:xfrm>
            <a:off x="4613820" y="3984073"/>
            <a:ext cx="3774604" cy="4001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600" b="1" dirty="0">
                <a:solidFill>
                  <a:schemeClr val="bg2">
                    <a:lumMod val="50000"/>
                  </a:schemeClr>
                </a:solidFill>
                <a:latin typeface="+mn-ea"/>
                <a:sym typeface="Arial" panose="020B0604020202020204" pitchFamily="34" charset="0"/>
              </a:rPr>
              <a:t>能效</a:t>
            </a:r>
            <a:r>
              <a:rPr lang="zh-CN" altLang="en-US" sz="2600" b="1" dirty="0" smtClean="0">
                <a:solidFill>
                  <a:schemeClr val="bg2">
                    <a:lumMod val="50000"/>
                  </a:schemeClr>
                </a:solidFill>
                <a:latin typeface="+mn-ea"/>
                <a:sym typeface="Arial" panose="020B0604020202020204" pitchFamily="34" charset="0"/>
              </a:rPr>
              <a:t>“领跑者”遴选</a:t>
            </a:r>
            <a:endParaRPr lang="en-US" sz="2600" b="1" dirty="0">
              <a:solidFill>
                <a:schemeClr val="bg2">
                  <a:lumMod val="50000"/>
                </a:schemeClr>
              </a:solidFill>
              <a:latin typeface="+mn-ea"/>
              <a:sym typeface="Arial" panose="020B0604020202020204" pitchFamily="34" charset="0"/>
            </a:endParaRPr>
          </a:p>
        </p:txBody>
      </p:sp>
      <p:sp>
        <p:nvSpPr>
          <p:cNvPr id="35" name="MH_Entry_1"/>
          <p:cNvSpPr/>
          <p:nvPr>
            <p:custDataLst>
              <p:tags r:id="rId8"/>
            </p:custDataLst>
          </p:nvPr>
        </p:nvSpPr>
        <p:spPr>
          <a:xfrm>
            <a:off x="4533291" y="2314117"/>
            <a:ext cx="3156625" cy="819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600" b="1" dirty="0" smtClean="0">
                <a:solidFill>
                  <a:schemeClr val="bg2">
                    <a:lumMod val="50000"/>
                  </a:schemeClr>
                </a:solidFill>
                <a:latin typeface="+mn-ea"/>
                <a:sym typeface="Arial" panose="020B0604020202020204" pitchFamily="34" charset="0"/>
              </a:rPr>
              <a:t>工业节能标准概况</a:t>
            </a:r>
            <a:endParaRPr lang="zh-CN" altLang="en-US" sz="2600" b="1" dirty="0">
              <a:solidFill>
                <a:schemeClr val="bg2">
                  <a:lumMod val="50000"/>
                </a:schemeClr>
              </a:solidFill>
              <a:latin typeface="+mn-ea"/>
              <a:sym typeface="Arial" panose="020B0604020202020204" pitchFamily="34" charset="0"/>
            </a:endParaRPr>
          </a:p>
        </p:txBody>
      </p:sp>
      <p:sp>
        <p:nvSpPr>
          <p:cNvPr id="28" name="MH_Other_11"/>
          <p:cNvSpPr/>
          <p:nvPr>
            <p:custDataLst>
              <p:tags r:id="rId9"/>
            </p:custDataLst>
          </p:nvPr>
        </p:nvSpPr>
        <p:spPr>
          <a:xfrm>
            <a:off x="2131700" y="4617900"/>
            <a:ext cx="2280800" cy="502144"/>
          </a:xfrm>
          <a:prstGeom prst="rightArrow">
            <a:avLst>
              <a:gd name="adj1" fmla="val 72581"/>
              <a:gd name="adj2" fmla="val 46774"/>
            </a:avLst>
          </a:prstGeom>
          <a:solidFill>
            <a:srgbClr val="ECECEC"/>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30" name="MH_Other_5"/>
          <p:cNvSpPr/>
          <p:nvPr>
            <p:custDataLst>
              <p:tags r:id="rId10"/>
            </p:custDataLst>
          </p:nvPr>
        </p:nvSpPr>
        <p:spPr>
          <a:xfrm flipV="1">
            <a:off x="3693453" y="5041991"/>
            <a:ext cx="119994" cy="7805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MH_SubTitle_3"/>
          <p:cNvSpPr/>
          <p:nvPr>
            <p:custDataLst>
              <p:tags r:id="rId11"/>
            </p:custDataLst>
          </p:nvPr>
        </p:nvSpPr>
        <p:spPr>
          <a:xfrm>
            <a:off x="1659968" y="4617900"/>
            <a:ext cx="2033485" cy="502144"/>
          </a:xfrm>
          <a:prstGeom prst="rect">
            <a:avLst/>
          </a:prstGeom>
          <a:solidFill>
            <a:srgbClr val="0095B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sz="1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第</a:t>
            </a:r>
            <a:r>
              <a:rPr lang="zh-CN" altLang="en-US" sz="1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五</a:t>
            </a:r>
            <a:r>
              <a:rPr lang="zh-CN" sz="1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部分</a:t>
            </a:r>
            <a:endParaRPr lang="zh-CN" altLang="en-US" sz="1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MH_Other_6"/>
          <p:cNvSpPr/>
          <p:nvPr>
            <p:custDataLst>
              <p:tags r:id="rId12"/>
            </p:custDataLst>
          </p:nvPr>
        </p:nvSpPr>
        <p:spPr>
          <a:xfrm>
            <a:off x="3693453" y="4617900"/>
            <a:ext cx="119994" cy="76753"/>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MH_Entry_3"/>
          <p:cNvSpPr/>
          <p:nvPr>
            <p:custDataLst>
              <p:tags r:id="rId13"/>
            </p:custDataLst>
          </p:nvPr>
        </p:nvSpPr>
        <p:spPr>
          <a:xfrm>
            <a:off x="4624092" y="4668917"/>
            <a:ext cx="3332284" cy="4001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600" b="1" dirty="0" smtClean="0">
                <a:solidFill>
                  <a:schemeClr val="bg2">
                    <a:lumMod val="50000"/>
                  </a:schemeClr>
                </a:solidFill>
                <a:latin typeface="+mn-ea"/>
                <a:sym typeface="Arial" panose="020B0604020202020204" pitchFamily="34" charset="0"/>
              </a:rPr>
              <a:t>绿色工厂及相关评价</a:t>
            </a:r>
            <a:endParaRPr lang="en-US" sz="2600" b="1" dirty="0">
              <a:solidFill>
                <a:schemeClr val="bg2">
                  <a:lumMod val="50000"/>
                </a:schemeClr>
              </a:solidFill>
              <a:latin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5" name="矩形 4"/>
          <p:cNvSpPr/>
          <p:nvPr/>
        </p:nvSpPr>
        <p:spPr>
          <a:xfrm>
            <a:off x="709144" y="1628800"/>
            <a:ext cx="7470576" cy="1851404"/>
          </a:xfrm>
          <a:prstGeom prst="rect">
            <a:avLst/>
          </a:prstGeom>
        </p:spPr>
        <p:txBody>
          <a:bodyPr wrap="square">
            <a:spAutoFit/>
          </a:bodyPr>
          <a:lstStyle/>
          <a:p>
            <a:pPr indent="304800" algn="just">
              <a:lnSpc>
                <a:spcPct val="200000"/>
              </a:lnSpc>
              <a:spcAft>
                <a:spcPts val="0"/>
              </a:spcAft>
            </a:pPr>
            <a:r>
              <a:rPr lang="zh-CN" altLang="en-US" sz="2000" dirty="0">
                <a:latin typeface="+mn-ea"/>
                <a:ea typeface="+mn-ea"/>
              </a:rPr>
              <a:t>一是闭环管理，重标准制定更重视标准实施，对节能标准的研究、制定、实施、监督、后评估、更新等标准化全过程提出了明确要求，全篇贯穿了节能标准化工作闭环管理的理念</a:t>
            </a:r>
            <a:r>
              <a:rPr lang="zh-CN" altLang="en-US" sz="2000" dirty="0" smtClean="0">
                <a:latin typeface="+mn-ea"/>
                <a:ea typeface="+mn-ea"/>
              </a:rPr>
              <a:t>。</a:t>
            </a:r>
            <a:endParaRPr lang="zh-CN" altLang="en-US" sz="2000" dirty="0">
              <a:latin typeface="+mn-ea"/>
              <a:ea typeface="+mn-ea"/>
            </a:endParaRPr>
          </a:p>
        </p:txBody>
      </p:sp>
      <p:sp>
        <p:nvSpPr>
          <p:cNvPr id="6" name="矩形 5"/>
          <p:cNvSpPr/>
          <p:nvPr/>
        </p:nvSpPr>
        <p:spPr>
          <a:xfrm>
            <a:off x="899592" y="447298"/>
            <a:ext cx="5328592" cy="954107"/>
          </a:xfrm>
          <a:prstGeom prst="rect">
            <a:avLst/>
          </a:prstGeom>
        </p:spPr>
        <p:txBody>
          <a:bodyPr wrap="square">
            <a:spAutoFit/>
          </a:bodyPr>
          <a:lstStyle/>
          <a:p>
            <a:pPr algn="dist"/>
            <a:r>
              <a:rPr lang="en-US" altLang="zh-CN" sz="2800" b="1" dirty="0">
                <a:solidFill>
                  <a:srgbClr val="0081B2"/>
                </a:solidFill>
              </a:rPr>
              <a:t>《</a:t>
            </a:r>
            <a:r>
              <a:rPr lang="zh-CN" altLang="en-US" sz="2800" b="1" dirty="0">
                <a:solidFill>
                  <a:srgbClr val="0081B2"/>
                </a:solidFill>
              </a:rPr>
              <a:t>国务院办公厅关于加强节能标准化工作的意见</a:t>
            </a:r>
            <a:r>
              <a:rPr lang="en-US" altLang="zh-CN" sz="2800" b="1" dirty="0">
                <a:solidFill>
                  <a:srgbClr val="0081B2"/>
                </a:solidFill>
              </a:rPr>
              <a:t>》</a:t>
            </a:r>
            <a:r>
              <a:rPr lang="zh-CN" altLang="en-US" sz="2800" b="1" dirty="0" smtClean="0">
                <a:solidFill>
                  <a:srgbClr val="0081B2"/>
                </a:solidFill>
              </a:rPr>
              <a:t>的特点分析</a:t>
            </a:r>
            <a:endParaRPr lang="zh-CN" altLang="en-US" sz="2800" b="1" dirty="0">
              <a:solidFill>
                <a:srgbClr val="0081B2"/>
              </a:solidFill>
            </a:endParaRPr>
          </a:p>
        </p:txBody>
      </p:sp>
    </p:spTree>
    <p:extLst>
      <p:ext uri="{BB962C8B-B14F-4D97-AF65-F5344CB8AC3E}">
        <p14:creationId xmlns:p14="http://schemas.microsoft.com/office/powerpoint/2010/main" xmlns="" val="161424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5" name="矩形 4"/>
          <p:cNvSpPr/>
          <p:nvPr/>
        </p:nvSpPr>
        <p:spPr>
          <a:xfrm>
            <a:off x="709144" y="1628800"/>
            <a:ext cx="7470576" cy="4290598"/>
          </a:xfrm>
          <a:prstGeom prst="rect">
            <a:avLst/>
          </a:prstGeom>
        </p:spPr>
        <p:txBody>
          <a:bodyPr wrap="square">
            <a:spAutoFit/>
          </a:bodyPr>
          <a:lstStyle/>
          <a:p>
            <a:pPr indent="304800" algn="just">
              <a:lnSpc>
                <a:spcPct val="200000"/>
              </a:lnSpc>
              <a:spcAft>
                <a:spcPts val="0"/>
              </a:spcAft>
            </a:pPr>
            <a:r>
              <a:rPr lang="zh-CN" altLang="en-US" sz="1400" dirty="0"/>
              <a:t> </a:t>
            </a:r>
            <a:r>
              <a:rPr lang="zh-CN" altLang="en-US" sz="2000" dirty="0" smtClean="0">
                <a:latin typeface="+mn-ea"/>
                <a:ea typeface="+mn-ea"/>
              </a:rPr>
              <a:t>二</a:t>
            </a:r>
            <a:r>
              <a:rPr lang="zh-CN" altLang="en-US" sz="2000" dirty="0">
                <a:latin typeface="+mn-ea"/>
                <a:ea typeface="+mn-ea"/>
              </a:rPr>
              <a:t>是机制创新，提出将节能标准复审周期由</a:t>
            </a:r>
            <a:r>
              <a:rPr lang="en-US" altLang="zh-CN" sz="2000" dirty="0">
                <a:latin typeface="+mn-ea"/>
                <a:ea typeface="+mn-ea"/>
              </a:rPr>
              <a:t>5</a:t>
            </a:r>
            <a:r>
              <a:rPr lang="zh-CN" altLang="en-US" sz="2000" dirty="0">
                <a:latin typeface="+mn-ea"/>
                <a:ea typeface="+mn-ea"/>
              </a:rPr>
              <a:t>年缩短到</a:t>
            </a:r>
            <a:r>
              <a:rPr lang="en-US" altLang="zh-CN" sz="2000" dirty="0">
                <a:latin typeface="+mn-ea"/>
                <a:ea typeface="+mn-ea"/>
              </a:rPr>
              <a:t>3</a:t>
            </a:r>
            <a:r>
              <a:rPr lang="zh-CN" altLang="en-US" sz="2000" dirty="0">
                <a:latin typeface="+mn-ea"/>
                <a:ea typeface="+mn-ea"/>
              </a:rPr>
              <a:t>年，节能标准修订周期由</a:t>
            </a:r>
            <a:r>
              <a:rPr lang="en-US" altLang="zh-CN" sz="2000" dirty="0">
                <a:latin typeface="+mn-ea"/>
                <a:ea typeface="+mn-ea"/>
              </a:rPr>
              <a:t>3</a:t>
            </a:r>
            <a:r>
              <a:rPr lang="zh-CN" altLang="en-US" sz="2000" dirty="0">
                <a:latin typeface="+mn-ea"/>
                <a:ea typeface="+mn-ea"/>
              </a:rPr>
              <a:t>年缩短到</a:t>
            </a:r>
            <a:r>
              <a:rPr lang="en-US" altLang="zh-CN" sz="2000" dirty="0">
                <a:latin typeface="+mn-ea"/>
                <a:ea typeface="+mn-ea"/>
              </a:rPr>
              <a:t>2</a:t>
            </a:r>
            <a:r>
              <a:rPr lang="zh-CN" altLang="en-US" sz="2000" dirty="0">
                <a:latin typeface="+mn-ea"/>
                <a:ea typeface="+mn-ea"/>
              </a:rPr>
              <a:t>年，加快适应经济发展新常态，首次提出能效标杆转化机制，适时将能效“领跑者”指标纳入能效标准和能耗限额标准指标体系，还提出创新节能标准化服务机制，鼓励开展标准定制化服务，为企业提供节能标准化整体解决方案，重点提供节能标准战略咨询、国内外标准比对、企业标准体系构建、节能标准化人才培训等服务</a:t>
            </a:r>
            <a:r>
              <a:rPr lang="zh-CN" altLang="en-US" sz="2000" dirty="0" smtClean="0">
                <a:latin typeface="+mn-ea"/>
                <a:ea typeface="+mn-ea"/>
              </a:rPr>
              <a:t>。</a:t>
            </a:r>
            <a:r>
              <a:rPr lang="zh-CN" altLang="en-US" sz="2000" dirty="0">
                <a:latin typeface="+mn-ea"/>
                <a:ea typeface="+mn-ea"/>
              </a:rPr>
              <a:t> </a:t>
            </a:r>
          </a:p>
        </p:txBody>
      </p:sp>
      <p:sp>
        <p:nvSpPr>
          <p:cNvPr id="6" name="矩形 5"/>
          <p:cNvSpPr/>
          <p:nvPr/>
        </p:nvSpPr>
        <p:spPr>
          <a:xfrm>
            <a:off x="1043608" y="404664"/>
            <a:ext cx="5328592" cy="954107"/>
          </a:xfrm>
          <a:prstGeom prst="rect">
            <a:avLst/>
          </a:prstGeom>
        </p:spPr>
        <p:txBody>
          <a:bodyPr wrap="square">
            <a:spAutoFit/>
          </a:bodyPr>
          <a:lstStyle/>
          <a:p>
            <a:pPr algn="dist"/>
            <a:r>
              <a:rPr lang="en-US" altLang="zh-CN" sz="2800" b="1" dirty="0">
                <a:solidFill>
                  <a:srgbClr val="0081B2"/>
                </a:solidFill>
              </a:rPr>
              <a:t>《</a:t>
            </a:r>
            <a:r>
              <a:rPr lang="zh-CN" altLang="en-US" sz="2800" b="1" dirty="0">
                <a:solidFill>
                  <a:srgbClr val="0081B2"/>
                </a:solidFill>
              </a:rPr>
              <a:t>国务院办公厅关于加强节能标准化工作的意见</a:t>
            </a:r>
            <a:r>
              <a:rPr lang="en-US" altLang="zh-CN" sz="2800" b="1" dirty="0">
                <a:solidFill>
                  <a:srgbClr val="0081B2"/>
                </a:solidFill>
              </a:rPr>
              <a:t>》</a:t>
            </a:r>
            <a:r>
              <a:rPr lang="zh-CN" altLang="en-US" sz="2800" b="1" dirty="0" smtClean="0">
                <a:solidFill>
                  <a:srgbClr val="0081B2"/>
                </a:solidFill>
              </a:rPr>
              <a:t>的特点分析</a:t>
            </a:r>
            <a:endParaRPr lang="zh-CN" altLang="en-US" sz="2800" b="1" dirty="0">
              <a:solidFill>
                <a:srgbClr val="0081B2"/>
              </a:solidFill>
            </a:endParaRPr>
          </a:p>
        </p:txBody>
      </p:sp>
    </p:spTree>
    <p:extLst>
      <p:ext uri="{BB962C8B-B14F-4D97-AF65-F5344CB8AC3E}">
        <p14:creationId xmlns:p14="http://schemas.microsoft.com/office/powerpoint/2010/main" xmlns="" val="104101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5" name="矩形 4"/>
          <p:cNvSpPr/>
          <p:nvPr/>
        </p:nvSpPr>
        <p:spPr>
          <a:xfrm>
            <a:off x="709144" y="1628800"/>
            <a:ext cx="7470576" cy="4290598"/>
          </a:xfrm>
          <a:prstGeom prst="rect">
            <a:avLst/>
          </a:prstGeom>
        </p:spPr>
        <p:txBody>
          <a:bodyPr wrap="square">
            <a:spAutoFit/>
          </a:bodyPr>
          <a:lstStyle/>
          <a:p>
            <a:pPr indent="304800" algn="just">
              <a:lnSpc>
                <a:spcPct val="200000"/>
              </a:lnSpc>
              <a:spcAft>
                <a:spcPts val="0"/>
              </a:spcAft>
            </a:pPr>
            <a:r>
              <a:rPr lang="zh-CN" altLang="en-US" sz="2000" dirty="0">
                <a:latin typeface="+mn-ea"/>
                <a:ea typeface="+mn-ea"/>
              </a:rPr>
              <a:t>三是示范引领，强调发挥节能标准化示范工作的引领作用。一方面选择具有示范作用和辐射效应的园区或重点用能企业，通过节能标准化示范，推广节能新技术、新产品及新设备，提升企业能源利用效率，同时培育发展团体标准，加快对市场新需求的响应，增加标准的有效供给。另一方面通过节能标准化示范，探索和创新各部门、各地方共同推动节能标准实施与监督的工作模式，努力推出一批可复制、可推广的节能标准化工作新模式。</a:t>
            </a:r>
          </a:p>
        </p:txBody>
      </p:sp>
      <p:sp>
        <p:nvSpPr>
          <p:cNvPr id="6" name="矩形 5"/>
          <p:cNvSpPr/>
          <p:nvPr/>
        </p:nvSpPr>
        <p:spPr>
          <a:xfrm>
            <a:off x="899592" y="447298"/>
            <a:ext cx="5328592" cy="954107"/>
          </a:xfrm>
          <a:prstGeom prst="rect">
            <a:avLst/>
          </a:prstGeom>
        </p:spPr>
        <p:txBody>
          <a:bodyPr wrap="square">
            <a:spAutoFit/>
          </a:bodyPr>
          <a:lstStyle/>
          <a:p>
            <a:pPr algn="dist"/>
            <a:r>
              <a:rPr lang="en-US" altLang="zh-CN" sz="2800" b="1" dirty="0">
                <a:solidFill>
                  <a:srgbClr val="0081B2"/>
                </a:solidFill>
              </a:rPr>
              <a:t>《</a:t>
            </a:r>
            <a:r>
              <a:rPr lang="zh-CN" altLang="en-US" sz="2800" b="1" dirty="0">
                <a:solidFill>
                  <a:srgbClr val="0081B2"/>
                </a:solidFill>
              </a:rPr>
              <a:t>国务院办公厅关于加强节能标准化工作的意见</a:t>
            </a:r>
            <a:r>
              <a:rPr lang="en-US" altLang="zh-CN" sz="2800" b="1" dirty="0">
                <a:solidFill>
                  <a:srgbClr val="0081B2"/>
                </a:solidFill>
              </a:rPr>
              <a:t>》</a:t>
            </a:r>
            <a:r>
              <a:rPr lang="zh-CN" altLang="en-US" sz="2800" b="1" dirty="0" smtClean="0">
                <a:solidFill>
                  <a:srgbClr val="0081B2"/>
                </a:solidFill>
              </a:rPr>
              <a:t>的特点分析</a:t>
            </a:r>
            <a:endParaRPr lang="zh-CN" altLang="en-US" sz="2800" b="1" dirty="0">
              <a:solidFill>
                <a:srgbClr val="0081B2"/>
              </a:solidFill>
            </a:endParaRPr>
          </a:p>
        </p:txBody>
      </p:sp>
    </p:spTree>
    <p:extLst>
      <p:ext uri="{BB962C8B-B14F-4D97-AF65-F5344CB8AC3E}">
        <p14:creationId xmlns:p14="http://schemas.microsoft.com/office/powerpoint/2010/main" xmlns="" val="4167089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447298"/>
            <a:ext cx="4968552" cy="954107"/>
          </a:xfrm>
          <a:prstGeom prst="rect">
            <a:avLst/>
          </a:prstGeom>
        </p:spPr>
        <p:txBody>
          <a:bodyPr wrap="square">
            <a:spAutoFit/>
          </a:bodyPr>
          <a:lstStyle/>
          <a:p>
            <a:pPr algn="dist"/>
            <a:r>
              <a:rPr lang="en-US" altLang="zh-CN" sz="2800" b="1" dirty="0">
                <a:solidFill>
                  <a:srgbClr val="0081B2"/>
                </a:solidFill>
              </a:rPr>
              <a:t>《</a:t>
            </a:r>
            <a:r>
              <a:rPr lang="zh-CN" altLang="en-US" sz="2800" b="1" dirty="0">
                <a:solidFill>
                  <a:srgbClr val="0081B2"/>
                </a:solidFill>
              </a:rPr>
              <a:t>国务院办公厅关于加强节能标准化工作的意见</a:t>
            </a:r>
            <a:r>
              <a:rPr lang="en-US" altLang="zh-CN" sz="2800" b="1" dirty="0">
                <a:solidFill>
                  <a:srgbClr val="0081B2"/>
                </a:solidFill>
              </a:rPr>
              <a:t>》</a:t>
            </a:r>
            <a:r>
              <a:rPr lang="zh-CN" altLang="en-US" sz="2800" b="1" dirty="0" smtClean="0">
                <a:solidFill>
                  <a:srgbClr val="0081B2"/>
                </a:solidFill>
              </a:rPr>
              <a:t>的措施</a:t>
            </a:r>
            <a:endParaRPr lang="zh-CN" altLang="en-US" sz="2800" b="1" dirty="0">
              <a:solidFill>
                <a:srgbClr val="0081B2"/>
              </a:solidFill>
            </a:endParaRPr>
          </a:p>
        </p:txBody>
      </p:sp>
      <p:sp>
        <p:nvSpPr>
          <p:cNvPr id="3" name="文本框 2"/>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grpSp>
        <p:nvGrpSpPr>
          <p:cNvPr id="4" name="组合 3"/>
          <p:cNvGrpSpPr/>
          <p:nvPr/>
        </p:nvGrpSpPr>
        <p:grpSpPr>
          <a:xfrm>
            <a:off x="899592" y="1556792"/>
            <a:ext cx="7368480" cy="4064000"/>
            <a:chOff x="1524000" y="1397000"/>
            <a:chExt cx="7368480" cy="4064000"/>
          </a:xfrm>
        </p:grpSpPr>
        <p:graphicFrame>
          <p:nvGraphicFramePr>
            <p:cNvPr id="8" name="图示 7"/>
            <p:cNvGraphicFramePr/>
            <p:nvPr/>
          </p:nvGraphicFramePr>
          <p:xfrm>
            <a:off x="1524000" y="1397000"/>
            <a:ext cx="73684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p:cNvSpPr txBox="1"/>
            <p:nvPr/>
          </p:nvSpPr>
          <p:spPr>
            <a:xfrm>
              <a:off x="1835696" y="1918573"/>
              <a:ext cx="504056" cy="646331"/>
            </a:xfrm>
            <a:prstGeom prst="rect">
              <a:avLst/>
            </a:prstGeom>
            <a:noFill/>
          </p:spPr>
          <p:txBody>
            <a:bodyPr wrap="square" rtlCol="0">
              <a:spAutoFit/>
            </a:bodyPr>
            <a:lstStyle/>
            <a:p>
              <a:r>
                <a:rPr lang="en-US" altLang="zh-CN" sz="3600" dirty="0" smtClean="0">
                  <a:solidFill>
                    <a:schemeClr val="accent3">
                      <a:lumMod val="75000"/>
                    </a:schemeClr>
                  </a:solidFill>
                </a:rPr>
                <a:t>1</a:t>
              </a:r>
              <a:endParaRPr lang="zh-CN" altLang="en-US" sz="3600" dirty="0">
                <a:solidFill>
                  <a:schemeClr val="accent3">
                    <a:lumMod val="75000"/>
                  </a:schemeClr>
                </a:solidFill>
              </a:endParaRPr>
            </a:p>
          </p:txBody>
        </p:sp>
        <p:sp>
          <p:nvSpPr>
            <p:cNvPr id="10" name="文本框 9"/>
            <p:cNvSpPr txBox="1"/>
            <p:nvPr/>
          </p:nvSpPr>
          <p:spPr>
            <a:xfrm>
              <a:off x="2195736" y="3068460"/>
              <a:ext cx="504056" cy="646331"/>
            </a:xfrm>
            <a:prstGeom prst="rect">
              <a:avLst/>
            </a:prstGeom>
            <a:noFill/>
          </p:spPr>
          <p:txBody>
            <a:bodyPr wrap="square" rtlCol="0">
              <a:spAutoFit/>
            </a:bodyPr>
            <a:lstStyle/>
            <a:p>
              <a:r>
                <a:rPr lang="en-US" altLang="zh-CN" sz="3600" dirty="0" smtClean="0">
                  <a:solidFill>
                    <a:srgbClr val="3DB38C"/>
                  </a:solidFill>
                </a:rPr>
                <a:t>2</a:t>
              </a:r>
              <a:endParaRPr lang="zh-CN" altLang="en-US" sz="3600" dirty="0">
                <a:solidFill>
                  <a:srgbClr val="3DB38C"/>
                </a:solidFill>
              </a:endParaRPr>
            </a:p>
          </p:txBody>
        </p:sp>
        <p:sp>
          <p:nvSpPr>
            <p:cNvPr id="11" name="文本框 10"/>
            <p:cNvSpPr txBox="1"/>
            <p:nvPr/>
          </p:nvSpPr>
          <p:spPr>
            <a:xfrm>
              <a:off x="1835696" y="4341327"/>
              <a:ext cx="504056" cy="646331"/>
            </a:xfrm>
            <a:prstGeom prst="rect">
              <a:avLst/>
            </a:prstGeom>
            <a:noFill/>
          </p:spPr>
          <p:txBody>
            <a:bodyPr wrap="square" rtlCol="0">
              <a:spAutoFit/>
            </a:bodyPr>
            <a:lstStyle/>
            <a:p>
              <a:r>
                <a:rPr lang="en-US" altLang="zh-CN" sz="3600" dirty="0" smtClean="0">
                  <a:solidFill>
                    <a:srgbClr val="C4652D"/>
                  </a:solidFill>
                </a:rPr>
                <a:t>3</a:t>
              </a:r>
              <a:endParaRPr lang="zh-CN" altLang="en-US" sz="3600" dirty="0">
                <a:solidFill>
                  <a:srgbClr val="C4652D"/>
                </a:solidFill>
              </a:endParaRPr>
            </a:p>
          </p:txBody>
        </p:sp>
      </p:grpSp>
    </p:spTree>
    <p:extLst>
      <p:ext uri="{BB962C8B-B14F-4D97-AF65-F5344CB8AC3E}">
        <p14:creationId xmlns:p14="http://schemas.microsoft.com/office/powerpoint/2010/main" xmlns="" val="373936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447298"/>
            <a:ext cx="4968552" cy="954107"/>
          </a:xfrm>
          <a:prstGeom prst="rect">
            <a:avLst/>
          </a:prstGeom>
        </p:spPr>
        <p:txBody>
          <a:bodyPr wrap="square">
            <a:spAutoFit/>
          </a:bodyPr>
          <a:lstStyle/>
          <a:p>
            <a:pPr algn="dist"/>
            <a:r>
              <a:rPr lang="en-US" altLang="zh-CN" sz="2800" b="1" dirty="0">
                <a:solidFill>
                  <a:srgbClr val="0081B2"/>
                </a:solidFill>
              </a:rPr>
              <a:t>《</a:t>
            </a:r>
            <a:r>
              <a:rPr lang="zh-CN" altLang="en-US" sz="2800" b="1" dirty="0">
                <a:solidFill>
                  <a:srgbClr val="0081B2"/>
                </a:solidFill>
              </a:rPr>
              <a:t>国务院办公厅关于加强节能标准化工作的意见</a:t>
            </a:r>
            <a:r>
              <a:rPr lang="en-US" altLang="zh-CN" sz="2800" b="1" dirty="0">
                <a:solidFill>
                  <a:srgbClr val="0081B2"/>
                </a:solidFill>
              </a:rPr>
              <a:t>》</a:t>
            </a:r>
            <a:r>
              <a:rPr lang="zh-CN" altLang="en-US" sz="2800" b="1" dirty="0" smtClean="0">
                <a:solidFill>
                  <a:srgbClr val="0081B2"/>
                </a:solidFill>
              </a:rPr>
              <a:t>的措施</a:t>
            </a:r>
            <a:endParaRPr lang="zh-CN" altLang="en-US" sz="2800" b="1" dirty="0">
              <a:solidFill>
                <a:srgbClr val="0081B2"/>
              </a:solidFill>
            </a:endParaRPr>
          </a:p>
        </p:txBody>
      </p:sp>
      <p:sp>
        <p:nvSpPr>
          <p:cNvPr id="3" name="文本框 2"/>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矩形 3"/>
          <p:cNvSpPr/>
          <p:nvPr/>
        </p:nvSpPr>
        <p:spPr>
          <a:xfrm>
            <a:off x="743584" y="1732072"/>
            <a:ext cx="7788855" cy="4247317"/>
          </a:xfrm>
          <a:prstGeom prst="rect">
            <a:avLst/>
          </a:prstGeom>
        </p:spPr>
        <p:txBody>
          <a:bodyPr wrap="square">
            <a:spAutoFit/>
          </a:bodyPr>
          <a:lstStyle/>
          <a:p>
            <a:pPr>
              <a:lnSpc>
                <a:spcPct val="150000"/>
              </a:lnSpc>
            </a:pPr>
            <a:r>
              <a:rPr lang="zh-CN" altLang="en-US" sz="2000" dirty="0">
                <a:latin typeface="+mn-ea"/>
                <a:ea typeface="+mn-ea"/>
              </a:rPr>
              <a:t>针对强制性标准实施监督提出了</a:t>
            </a:r>
            <a:r>
              <a:rPr lang="en-US" altLang="zh-CN" sz="2000" dirty="0">
                <a:latin typeface="+mn-ea"/>
                <a:ea typeface="+mn-ea"/>
              </a:rPr>
              <a:t>3</a:t>
            </a:r>
            <a:r>
              <a:rPr lang="zh-CN" altLang="en-US" sz="2000" dirty="0">
                <a:latin typeface="+mn-ea"/>
                <a:ea typeface="+mn-ea"/>
              </a:rPr>
              <a:t>项具体措施</a:t>
            </a:r>
            <a:r>
              <a:rPr lang="zh-CN" altLang="en-US" sz="2000" dirty="0" smtClean="0">
                <a:latin typeface="+mn-ea"/>
                <a:ea typeface="+mn-ea"/>
              </a:rPr>
              <a:t>：</a:t>
            </a:r>
            <a:endParaRPr lang="en-US" altLang="zh-CN" sz="2000" dirty="0" smtClean="0">
              <a:latin typeface="+mn-ea"/>
              <a:ea typeface="+mn-ea"/>
            </a:endParaRPr>
          </a:p>
          <a:p>
            <a:pPr>
              <a:lnSpc>
                <a:spcPct val="150000"/>
              </a:lnSpc>
            </a:pPr>
            <a:endParaRPr lang="en-US" altLang="zh-CN" sz="2000" dirty="0" smtClean="0">
              <a:latin typeface="+mn-ea"/>
              <a:ea typeface="+mn-ea"/>
            </a:endParaRPr>
          </a:p>
          <a:p>
            <a:pPr>
              <a:lnSpc>
                <a:spcPct val="150000"/>
              </a:lnSpc>
            </a:pPr>
            <a:r>
              <a:rPr lang="zh-CN" altLang="en-US" sz="2000" dirty="0" smtClean="0">
                <a:latin typeface="+mn-ea"/>
                <a:ea typeface="+mn-ea"/>
              </a:rPr>
              <a:t>    一</a:t>
            </a:r>
            <a:r>
              <a:rPr lang="zh-CN" altLang="en-US" sz="2000" dirty="0">
                <a:latin typeface="+mn-ea"/>
                <a:ea typeface="+mn-ea"/>
              </a:rPr>
              <a:t>是节能监察，要以节能标准实施为重点，督促用能单位实施强制性能耗限额标准和能效标准</a:t>
            </a:r>
            <a:r>
              <a:rPr lang="zh-CN" altLang="en-US" sz="2000" dirty="0" smtClean="0">
                <a:latin typeface="+mn-ea"/>
                <a:ea typeface="+mn-ea"/>
              </a:rPr>
              <a:t>；</a:t>
            </a:r>
            <a:endParaRPr lang="en-US" altLang="zh-CN" sz="2000" dirty="0" smtClean="0">
              <a:latin typeface="+mn-ea"/>
              <a:ea typeface="+mn-ea"/>
            </a:endParaRPr>
          </a:p>
          <a:p>
            <a:pPr>
              <a:lnSpc>
                <a:spcPct val="150000"/>
              </a:lnSpc>
            </a:pPr>
            <a:endParaRPr lang="en-US" altLang="zh-CN" sz="2000" dirty="0" smtClean="0">
              <a:latin typeface="+mn-ea"/>
              <a:ea typeface="+mn-ea"/>
            </a:endParaRPr>
          </a:p>
          <a:p>
            <a:pPr>
              <a:lnSpc>
                <a:spcPct val="150000"/>
              </a:lnSpc>
            </a:pPr>
            <a:r>
              <a:rPr lang="zh-CN" altLang="en-US" sz="2000" dirty="0" smtClean="0">
                <a:latin typeface="+mn-ea"/>
                <a:ea typeface="+mn-ea"/>
              </a:rPr>
              <a:t>    二</a:t>
            </a:r>
            <a:r>
              <a:rPr lang="zh-CN" altLang="en-US" sz="2000" dirty="0">
                <a:latin typeface="+mn-ea"/>
                <a:ea typeface="+mn-ea"/>
              </a:rPr>
              <a:t>是质量监督，要将产品符合节能标准的情况纳入产品质量监督考核体系</a:t>
            </a:r>
            <a:r>
              <a:rPr lang="zh-CN" altLang="en-US" sz="2000" dirty="0" smtClean="0">
                <a:latin typeface="+mn-ea"/>
                <a:ea typeface="+mn-ea"/>
              </a:rPr>
              <a:t>；</a:t>
            </a:r>
            <a:endParaRPr lang="en-US" altLang="zh-CN" sz="2000" dirty="0" smtClean="0">
              <a:latin typeface="+mn-ea"/>
              <a:ea typeface="+mn-ea"/>
            </a:endParaRPr>
          </a:p>
          <a:p>
            <a:pPr>
              <a:lnSpc>
                <a:spcPct val="150000"/>
              </a:lnSpc>
            </a:pPr>
            <a:endParaRPr lang="en-US" altLang="zh-CN" sz="2000" dirty="0" smtClean="0">
              <a:latin typeface="+mn-ea"/>
              <a:ea typeface="+mn-ea"/>
            </a:endParaRPr>
          </a:p>
          <a:p>
            <a:pPr>
              <a:lnSpc>
                <a:spcPct val="150000"/>
              </a:lnSpc>
            </a:pPr>
            <a:r>
              <a:rPr lang="zh-CN" altLang="en-US" sz="2000" dirty="0" smtClean="0">
                <a:latin typeface="+mn-ea"/>
                <a:ea typeface="+mn-ea"/>
              </a:rPr>
              <a:t>     三</a:t>
            </a:r>
            <a:r>
              <a:rPr lang="zh-CN" altLang="en-US" sz="2000" dirty="0">
                <a:latin typeface="+mn-ea"/>
                <a:ea typeface="+mn-ea"/>
              </a:rPr>
              <a:t>是公众参与，鼓励社会各方参与对节能标准实施情况的监督。</a:t>
            </a:r>
          </a:p>
        </p:txBody>
      </p:sp>
    </p:spTree>
    <p:extLst>
      <p:ext uri="{BB962C8B-B14F-4D97-AF65-F5344CB8AC3E}">
        <p14:creationId xmlns:p14="http://schemas.microsoft.com/office/powerpoint/2010/main" xmlns="" val="1867856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Server\e\电子四所\电子标准院基本情况介绍ppt\素材\章隔页-3.jpg章隔页-3"/>
          <p:cNvPicPr>
            <a:picLocks noChangeAspect="1"/>
          </p:cNvPicPr>
          <p:nvPr/>
        </p:nvPicPr>
        <p:blipFill>
          <a:blip r:embed="rId3"/>
          <a:srcRect/>
          <a:stretch>
            <a:fillRect/>
          </a:stretch>
        </p:blipFill>
        <p:spPr>
          <a:xfrm>
            <a:off x="0" y="5202555"/>
            <a:ext cx="9144000" cy="1870710"/>
          </a:xfrm>
          <a:prstGeom prst="rect">
            <a:avLst/>
          </a:prstGeom>
        </p:spPr>
      </p:pic>
      <p:pic>
        <p:nvPicPr>
          <p:cNvPr id="16" name="图片 15" descr="\\Server\e\电子四所\电子标准院基本情况介绍ppt\客户发\中英文全程组合全色.png中英文全程组合全色"/>
          <p:cNvPicPr>
            <a:picLocks noChangeAspect="1"/>
          </p:cNvPicPr>
          <p:nvPr/>
        </p:nvPicPr>
        <p:blipFill>
          <a:blip r:embed="rId4" cstate="print"/>
          <a:srcRect/>
          <a:stretch>
            <a:fillRect/>
          </a:stretch>
        </p:blipFill>
        <p:spPr>
          <a:xfrm>
            <a:off x="5998210" y="6340158"/>
            <a:ext cx="2839720" cy="340360"/>
          </a:xfrm>
          <a:prstGeom prst="rect">
            <a:avLst/>
          </a:prstGeom>
        </p:spPr>
      </p:pic>
      <p:sp>
        <p:nvSpPr>
          <p:cNvPr id="13" name="矩形 12"/>
          <p:cNvSpPr/>
          <p:nvPr/>
        </p:nvSpPr>
        <p:spPr>
          <a:xfrm>
            <a:off x="-46355" y="-17462"/>
            <a:ext cx="240030" cy="172910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MH_Entry_1"/>
          <p:cNvSpPr/>
          <p:nvPr>
            <p:custDataLst>
              <p:tags r:id="rId1"/>
            </p:custDataLst>
          </p:nvPr>
        </p:nvSpPr>
        <p:spPr>
          <a:xfrm>
            <a:off x="1043608" y="2361089"/>
            <a:ext cx="6567857"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第</a:t>
            </a:r>
            <a:r>
              <a:rPr lang="zh-CN" altLang="en-US"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二</a:t>
            </a:r>
            <a:r>
              <a:rPr lang="zh-CN"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部分</a:t>
            </a:r>
            <a:r>
              <a:rPr lang="en-US"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3600" b="1" dirty="0" smtClean="0">
                <a:solidFill>
                  <a:schemeClr val="bg2">
                    <a:lumMod val="50000"/>
                  </a:schemeClr>
                </a:solidFill>
                <a:latin typeface="+mn-ea"/>
                <a:sym typeface="Arial" panose="020B0604020202020204" pitchFamily="34" charset="0"/>
              </a:rPr>
              <a:t>工业节能标准概况</a:t>
            </a:r>
            <a:endParaRPr lang="zh-CN" altLang="en-US" sz="3600" b="1" dirty="0">
              <a:solidFill>
                <a:schemeClr val="bg2">
                  <a:lumMod val="50000"/>
                </a:schemeClr>
              </a:solidFill>
              <a:latin typeface="+mn-ea"/>
              <a:sym typeface="Arial" panose="020B0604020202020204" pitchFamily="34" charset="0"/>
            </a:endParaRPr>
          </a:p>
        </p:txBody>
      </p:sp>
    </p:spTree>
    <p:extLst>
      <p:ext uri="{BB962C8B-B14F-4D97-AF65-F5344CB8AC3E}">
        <p14:creationId xmlns:p14="http://schemas.microsoft.com/office/powerpoint/2010/main" xmlns="" val="2868553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1</a:t>
            </a:r>
          </a:p>
        </p:txBody>
      </p:sp>
      <p:sp>
        <p:nvSpPr>
          <p:cNvPr id="3" name="文本框 2"/>
          <p:cNvSpPr txBox="1"/>
          <p:nvPr/>
        </p:nvSpPr>
        <p:spPr>
          <a:xfrm>
            <a:off x="1052830" y="562610"/>
            <a:ext cx="3447162" cy="523220"/>
          </a:xfrm>
          <a:prstGeom prst="rect">
            <a:avLst/>
          </a:prstGeom>
          <a:noFill/>
        </p:spPr>
        <p:txBody>
          <a:bodyPr wrap="square" rtlCol="0">
            <a:spAutoFit/>
          </a:bodyPr>
          <a:lstStyle/>
          <a:p>
            <a:pPr algn="dist"/>
            <a:r>
              <a:rPr lang="zh-CN" altLang="en-US" sz="2800" b="1" dirty="0" smtClean="0">
                <a:solidFill>
                  <a:srgbClr val="0081B2"/>
                </a:solidFill>
              </a:rPr>
              <a:t>节能标准化的定义</a:t>
            </a:r>
            <a:endParaRPr lang="en-US" altLang="zh-CN" sz="2800" b="1" dirty="0">
              <a:solidFill>
                <a:srgbClr val="0081B2"/>
              </a:solidFill>
            </a:endParaRPr>
          </a:p>
        </p:txBody>
      </p:sp>
      <p:sp>
        <p:nvSpPr>
          <p:cNvPr id="4" name="矩形 3"/>
          <p:cNvSpPr/>
          <p:nvPr/>
        </p:nvSpPr>
        <p:spPr>
          <a:xfrm>
            <a:off x="719022" y="1484784"/>
            <a:ext cx="8029441" cy="1938992"/>
          </a:xfrm>
          <a:prstGeom prst="rect">
            <a:avLst/>
          </a:prstGeom>
        </p:spPr>
        <p:txBody>
          <a:bodyPr wrap="square">
            <a:spAutoFit/>
          </a:bodyPr>
          <a:lstStyle/>
          <a:p>
            <a:pPr>
              <a:lnSpc>
                <a:spcPct val="150000"/>
              </a:lnSpc>
            </a:pPr>
            <a:r>
              <a:rPr lang="zh-CN" altLang="en-US" sz="2000" dirty="0" smtClean="0">
                <a:solidFill>
                  <a:srgbClr val="333333"/>
                </a:solidFill>
                <a:latin typeface="arial" panose="020B0604020202020204" pitchFamily="34" charset="0"/>
              </a:rPr>
              <a:t>       以能源节约使用为目的的</a:t>
            </a:r>
            <a:r>
              <a:rPr lang="zh-CN" altLang="en-US" sz="2000" dirty="0">
                <a:solidFill>
                  <a:srgbClr val="333333"/>
                </a:solidFill>
                <a:latin typeface="arial" panose="020B0604020202020204" pitchFamily="34" charset="0"/>
              </a:rPr>
              <a:t>标准化活动，</a:t>
            </a:r>
            <a:r>
              <a:rPr lang="zh-CN" altLang="en-US" sz="2000" dirty="0" smtClean="0">
                <a:solidFill>
                  <a:srgbClr val="333333"/>
                </a:solidFill>
                <a:latin typeface="arial" panose="020B0604020202020204" pitchFamily="34" charset="0"/>
              </a:rPr>
              <a:t>叫作节能标准化。节能标准化</a:t>
            </a:r>
            <a:r>
              <a:rPr lang="zh-CN" altLang="en-US" sz="2000" dirty="0">
                <a:solidFill>
                  <a:srgbClr val="333333"/>
                </a:solidFill>
                <a:latin typeface="arial" panose="020B0604020202020204" pitchFamily="34" charset="0"/>
              </a:rPr>
              <a:t>是以简化、统一、协调、选优的标准化原则，对</a:t>
            </a:r>
            <a:r>
              <a:rPr lang="zh-CN" altLang="en-US" sz="2000" dirty="0" smtClean="0">
                <a:solidFill>
                  <a:srgbClr val="333333"/>
                </a:solidFill>
                <a:latin typeface="arial" panose="020B0604020202020204" pitchFamily="34" charset="0"/>
              </a:rPr>
              <a:t>能源使用的</a:t>
            </a:r>
            <a:r>
              <a:rPr lang="zh-CN" altLang="en-US" sz="2000" dirty="0">
                <a:solidFill>
                  <a:srgbClr val="333333"/>
                </a:solidFill>
                <a:latin typeface="arial" panose="020B0604020202020204" pitchFamily="34" charset="0"/>
              </a:rPr>
              <a:t>各个环节、过程和对象，制订出各项标准，并贯彻实施，以</a:t>
            </a:r>
            <a:r>
              <a:rPr lang="zh-CN" altLang="en-US" sz="2000" dirty="0" smtClean="0">
                <a:solidFill>
                  <a:srgbClr val="333333"/>
                </a:solidFill>
                <a:latin typeface="arial" panose="020B0604020202020204" pitchFamily="34" charset="0"/>
              </a:rPr>
              <a:t>达到有效</a:t>
            </a:r>
            <a:r>
              <a:rPr lang="zh-CN" altLang="en-US" sz="2000" dirty="0">
                <a:solidFill>
                  <a:srgbClr val="333333"/>
                </a:solidFill>
                <a:latin typeface="arial" panose="020B0604020202020204" pitchFamily="34" charset="0"/>
              </a:rPr>
              <a:t>利用能源的目的，使有限的能源，发挥最大经济效益。</a:t>
            </a:r>
            <a:endParaRPr lang="zh-CN" altLang="en-US" sz="2000" dirty="0"/>
          </a:p>
        </p:txBody>
      </p:sp>
      <p:sp>
        <p:nvSpPr>
          <p:cNvPr id="5" name="矩形 4"/>
          <p:cNvSpPr/>
          <p:nvPr/>
        </p:nvSpPr>
        <p:spPr>
          <a:xfrm>
            <a:off x="743584" y="3717032"/>
            <a:ext cx="7788855" cy="1938992"/>
          </a:xfrm>
          <a:prstGeom prst="rect">
            <a:avLst/>
          </a:prstGeom>
        </p:spPr>
        <p:txBody>
          <a:bodyPr wrap="square">
            <a:spAutoFit/>
          </a:bodyPr>
          <a:lstStyle/>
          <a:p>
            <a:pPr>
              <a:lnSpc>
                <a:spcPct val="150000"/>
              </a:lnSpc>
            </a:pPr>
            <a:r>
              <a:rPr lang="zh-CN" altLang="en-US" sz="2000" dirty="0" smtClean="0">
                <a:solidFill>
                  <a:srgbClr val="333333"/>
                </a:solidFill>
                <a:latin typeface="arial" panose="020B0604020202020204" pitchFamily="34" charset="0"/>
              </a:rPr>
              <a:t>       节能标准包括</a:t>
            </a:r>
            <a:r>
              <a:rPr lang="zh-CN" altLang="en-US" sz="2000" dirty="0">
                <a:solidFill>
                  <a:srgbClr val="333333"/>
                </a:solidFill>
                <a:latin typeface="arial" panose="020B0604020202020204" pitchFamily="34" charset="0"/>
              </a:rPr>
              <a:t>强制性能效标准和能耗限额标准，以及节能量计算与评价、计量器具配备、能源审计、能源管理、节能监测、经济运行等节能基础标准，涉及能源生产、输配、消费、回收利用等各个环节，涵盖工业、建筑、交通运输、公共机构等重点领域。</a:t>
            </a:r>
          </a:p>
        </p:txBody>
      </p:sp>
    </p:spTree>
    <p:extLst>
      <p:ext uri="{BB962C8B-B14F-4D97-AF65-F5344CB8AC3E}">
        <p14:creationId xmlns:p14="http://schemas.microsoft.com/office/powerpoint/2010/main" xmlns="" val="245832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4023226" cy="523220"/>
          </a:xfrm>
          <a:prstGeom prst="rect">
            <a:avLst/>
          </a:prstGeom>
          <a:noFill/>
        </p:spPr>
        <p:txBody>
          <a:bodyPr wrap="square" rtlCol="0">
            <a:spAutoFit/>
          </a:bodyPr>
          <a:lstStyle/>
          <a:p>
            <a:pPr algn="dist"/>
            <a:r>
              <a:rPr lang="zh-CN" altLang="en-US" sz="2800" b="1" dirty="0" smtClean="0">
                <a:solidFill>
                  <a:srgbClr val="0081B2"/>
                </a:solidFill>
              </a:rPr>
              <a:t>国内节能标准工作进展</a:t>
            </a:r>
            <a:endParaRPr lang="en-US" altLang="zh-CN" sz="2800" b="1" dirty="0">
              <a:solidFill>
                <a:srgbClr val="0081B2"/>
              </a:solidFill>
            </a:endParaRPr>
          </a:p>
        </p:txBody>
      </p:sp>
      <p:sp>
        <p:nvSpPr>
          <p:cNvPr id="3" name="文本框 2"/>
          <p:cNvSpPr txBox="1"/>
          <p:nvPr/>
        </p:nvSpPr>
        <p:spPr>
          <a:xfrm>
            <a:off x="725243" y="1556792"/>
            <a:ext cx="7488832" cy="1569660"/>
          </a:xfrm>
          <a:prstGeom prst="rect">
            <a:avLst/>
          </a:prstGeom>
          <a:noFill/>
        </p:spPr>
        <p:txBody>
          <a:bodyPr wrap="square" rtlCol="0">
            <a:spAutoFit/>
          </a:bodyPr>
          <a:lstStyle/>
          <a:p>
            <a:r>
              <a:rPr lang="en-US" altLang="zh-CN" sz="2400" dirty="0" smtClean="0"/>
              <a:t>      </a:t>
            </a:r>
            <a:r>
              <a:rPr lang="zh-CN" altLang="en-US" sz="2400" dirty="0" smtClean="0"/>
              <a:t>目前，</a:t>
            </a:r>
            <a:r>
              <a:rPr lang="zh-CN" altLang="zh-CN" sz="2400" dirty="0" smtClean="0"/>
              <a:t>节能领域国家标准</a:t>
            </a:r>
            <a:r>
              <a:rPr lang="en-US" altLang="zh-CN" sz="2400" dirty="0"/>
              <a:t>331</a:t>
            </a:r>
            <a:r>
              <a:rPr lang="zh-CN" altLang="zh-CN" sz="2400" dirty="0"/>
              <a:t>项（强制性标准</a:t>
            </a:r>
            <a:r>
              <a:rPr lang="en-US" altLang="zh-CN" sz="2400" dirty="0"/>
              <a:t>182</a:t>
            </a:r>
            <a:r>
              <a:rPr lang="zh-CN" altLang="zh-CN" sz="2400" dirty="0"/>
              <a:t>项，推荐性标准</a:t>
            </a:r>
            <a:r>
              <a:rPr lang="en-US" altLang="zh-CN" sz="2400" dirty="0"/>
              <a:t>149</a:t>
            </a:r>
            <a:r>
              <a:rPr lang="zh-CN" altLang="zh-CN" sz="2400" dirty="0"/>
              <a:t>项）</a:t>
            </a:r>
            <a:r>
              <a:rPr lang="zh-CN" altLang="zh-CN" sz="2400" dirty="0" smtClean="0"/>
              <a:t>。发布</a:t>
            </a:r>
            <a:r>
              <a:rPr lang="zh-CN" altLang="zh-CN" sz="2400" dirty="0"/>
              <a:t>和在研行业</a:t>
            </a:r>
            <a:r>
              <a:rPr lang="zh-CN" altLang="zh-CN" sz="2400" dirty="0" smtClean="0"/>
              <a:t>标准</a:t>
            </a:r>
            <a:r>
              <a:rPr lang="en-US" altLang="zh-CN" sz="2400" dirty="0" smtClean="0"/>
              <a:t>326</a:t>
            </a:r>
            <a:r>
              <a:rPr lang="zh-CN" altLang="zh-CN" sz="2400" dirty="0" smtClean="0"/>
              <a:t>项</a:t>
            </a:r>
            <a:r>
              <a:rPr lang="zh-CN" altLang="zh-CN" sz="2400" dirty="0"/>
              <a:t>，已发布地方标准</a:t>
            </a:r>
            <a:r>
              <a:rPr lang="en-US" altLang="zh-CN" sz="2400" dirty="0"/>
              <a:t>231 </a:t>
            </a:r>
            <a:r>
              <a:rPr lang="zh-CN" altLang="zh-CN" sz="2400" dirty="0"/>
              <a:t>项</a:t>
            </a:r>
            <a:r>
              <a:rPr lang="zh-CN" altLang="zh-CN" sz="2400" dirty="0" smtClean="0"/>
              <a:t>（强制性</a:t>
            </a:r>
            <a:r>
              <a:rPr lang="zh-CN" altLang="zh-CN" sz="2400" dirty="0"/>
              <a:t>标准</a:t>
            </a:r>
            <a:r>
              <a:rPr lang="en-US" altLang="zh-CN" sz="2400" dirty="0"/>
              <a:t>113</a:t>
            </a:r>
            <a:r>
              <a:rPr lang="zh-CN" altLang="zh-CN" sz="2400" dirty="0"/>
              <a:t>项、推荐性标准</a:t>
            </a:r>
            <a:r>
              <a:rPr lang="en-US" altLang="zh-CN" sz="2400" dirty="0"/>
              <a:t>118</a:t>
            </a:r>
            <a:r>
              <a:rPr lang="zh-CN" altLang="zh-CN" sz="2400" dirty="0"/>
              <a:t>项）。</a:t>
            </a:r>
            <a:endParaRPr lang="zh-CN" altLang="en-US" sz="2400" dirty="0">
              <a:latin typeface="+mn-ea"/>
              <a:ea typeface="+mn-ea"/>
            </a:endParaRPr>
          </a:p>
        </p:txBody>
      </p:sp>
      <p:sp>
        <p:nvSpPr>
          <p:cNvPr id="6" name="矩形 5"/>
          <p:cNvSpPr/>
          <p:nvPr/>
        </p:nvSpPr>
        <p:spPr>
          <a:xfrm>
            <a:off x="521047" y="3356992"/>
            <a:ext cx="7572831" cy="2677656"/>
          </a:xfrm>
          <a:prstGeom prst="rect">
            <a:avLst/>
          </a:prstGeom>
        </p:spPr>
        <p:txBody>
          <a:bodyPr wrap="square">
            <a:spAutoFit/>
          </a:bodyPr>
          <a:lstStyle/>
          <a:p>
            <a:r>
              <a:rPr lang="en-US" altLang="zh-CN" sz="2400" dirty="0" smtClean="0"/>
              <a:t>         </a:t>
            </a:r>
            <a:r>
              <a:rPr lang="zh-CN" altLang="zh-CN" sz="2400" dirty="0" smtClean="0"/>
              <a:t>从</a:t>
            </a:r>
            <a:r>
              <a:rPr lang="zh-CN" altLang="zh-CN" sz="2400" dirty="0"/>
              <a:t>对数据的分析来看：</a:t>
            </a:r>
          </a:p>
          <a:p>
            <a:pPr lvl="0"/>
            <a:r>
              <a:rPr lang="zh-CN" altLang="en-US" sz="2400" dirty="0" smtClean="0"/>
              <a:t>      （</a:t>
            </a:r>
            <a:r>
              <a:rPr lang="en-US" altLang="zh-CN" sz="2400" dirty="0" smtClean="0"/>
              <a:t>1</a:t>
            </a:r>
            <a:r>
              <a:rPr lang="zh-CN" altLang="en-US" sz="2400" dirty="0" smtClean="0"/>
              <a:t>）</a:t>
            </a:r>
            <a:r>
              <a:rPr lang="zh-CN" altLang="zh-CN" sz="2400" dirty="0" smtClean="0"/>
              <a:t>强制性</a:t>
            </a:r>
            <a:r>
              <a:rPr lang="zh-CN" altLang="zh-CN" sz="2400" dirty="0"/>
              <a:t>节能标准占半壁江山：从现有各级节能标准看，强制性标准占半数左右（国家标准占</a:t>
            </a:r>
            <a:r>
              <a:rPr lang="en-US" altLang="zh-CN" sz="2400" dirty="0"/>
              <a:t>55%</a:t>
            </a:r>
            <a:r>
              <a:rPr lang="zh-CN" altLang="zh-CN" sz="2400" dirty="0"/>
              <a:t>，地方标准占</a:t>
            </a:r>
            <a:r>
              <a:rPr lang="en-US" altLang="zh-CN" sz="2400" dirty="0"/>
              <a:t>49%</a:t>
            </a:r>
            <a:r>
              <a:rPr lang="zh-CN" altLang="zh-CN" sz="2400" dirty="0"/>
              <a:t>），体现了节能工作自身的重要程度，尤其是近年来，强制性能耗限额和产品能效标准制修订数量增长较快，反映了在工业领域和终端用能领域强制性节能要求的广度和深度不断增强</a:t>
            </a:r>
            <a:r>
              <a:rPr lang="zh-CN" altLang="zh-CN" sz="2400" dirty="0" smtClean="0"/>
              <a:t>。</a:t>
            </a:r>
            <a:endParaRPr lang="zh-CN" altLang="zh-CN" sz="2400" dirty="0"/>
          </a:p>
        </p:txBody>
      </p:sp>
    </p:spTree>
    <p:extLst>
      <p:ext uri="{BB962C8B-B14F-4D97-AF65-F5344CB8AC3E}">
        <p14:creationId xmlns:p14="http://schemas.microsoft.com/office/powerpoint/2010/main" xmlns="" val="3132363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4023226" cy="523220"/>
          </a:xfrm>
          <a:prstGeom prst="rect">
            <a:avLst/>
          </a:prstGeom>
          <a:noFill/>
        </p:spPr>
        <p:txBody>
          <a:bodyPr wrap="square" rtlCol="0">
            <a:spAutoFit/>
          </a:bodyPr>
          <a:lstStyle/>
          <a:p>
            <a:pPr algn="dist"/>
            <a:r>
              <a:rPr lang="zh-CN" altLang="en-US" sz="2800" b="1" dirty="0" smtClean="0">
                <a:solidFill>
                  <a:srgbClr val="0081B2"/>
                </a:solidFill>
              </a:rPr>
              <a:t>国内节能标准工作进展</a:t>
            </a:r>
            <a:endParaRPr lang="en-US" altLang="zh-CN" sz="2800" b="1" dirty="0">
              <a:solidFill>
                <a:srgbClr val="0081B2"/>
              </a:solidFill>
            </a:endParaRPr>
          </a:p>
        </p:txBody>
      </p:sp>
      <p:sp>
        <p:nvSpPr>
          <p:cNvPr id="6" name="矩形 5"/>
          <p:cNvSpPr/>
          <p:nvPr/>
        </p:nvSpPr>
        <p:spPr>
          <a:xfrm>
            <a:off x="611560" y="1268760"/>
            <a:ext cx="7572831" cy="4893647"/>
          </a:xfrm>
          <a:prstGeom prst="rect">
            <a:avLst/>
          </a:prstGeom>
        </p:spPr>
        <p:txBody>
          <a:bodyPr wrap="square">
            <a:spAutoFit/>
          </a:bodyPr>
          <a:lstStyle/>
          <a:p>
            <a:pPr lvl="0"/>
            <a:r>
              <a:rPr lang="zh-CN" altLang="en-US" sz="2400" dirty="0" smtClean="0"/>
              <a:t>      （</a:t>
            </a:r>
            <a:r>
              <a:rPr lang="en-US" altLang="zh-CN" sz="2400" dirty="0" smtClean="0"/>
              <a:t>2</a:t>
            </a:r>
            <a:r>
              <a:rPr lang="zh-CN" altLang="en-US" sz="2400" dirty="0" smtClean="0"/>
              <a:t>）</a:t>
            </a:r>
            <a:r>
              <a:rPr lang="zh-CN" altLang="zh-CN" sz="2400" dirty="0" smtClean="0"/>
              <a:t>计量</a:t>
            </a:r>
            <a:r>
              <a:rPr lang="zh-CN" altLang="zh-CN" sz="2400" dirty="0"/>
              <a:t>评估和持续改进标准是推荐性标准主体：在推荐性标准中，以节能绩效评估、能源管理体系、能源测试计量为代表的技术方法及管理体系应用类标准占半数以上，也与目前节能重点工程实施的重点相符合，体现了具体节能工作对计量评估和绩效维持改进方面的较大的标准需求。</a:t>
            </a:r>
          </a:p>
          <a:p>
            <a:r>
              <a:rPr lang="zh-CN" altLang="en-US" sz="2400" dirty="0" smtClean="0"/>
              <a:t>       （</a:t>
            </a:r>
            <a:r>
              <a:rPr lang="en-US" altLang="zh-CN" sz="2400" dirty="0" smtClean="0"/>
              <a:t>3</a:t>
            </a:r>
            <a:r>
              <a:rPr lang="zh-CN" altLang="en-US" sz="2400" dirty="0" smtClean="0"/>
              <a:t>）</a:t>
            </a:r>
            <a:r>
              <a:rPr lang="zh-CN" altLang="zh-CN" sz="2400" dirty="0" smtClean="0"/>
              <a:t>工业</a:t>
            </a:r>
            <a:r>
              <a:rPr lang="zh-CN" altLang="zh-CN" sz="2400" dirty="0"/>
              <a:t>领域是节能标准制定实施的重点行业：从数据分析可见，钢铁、有色冶金、建材、化工、煤炭、电力、石化等传统重点耗能工业行业相关标准仍是目前节能标准的主体和重点，工业节能目前和未来相当长一段时间内仍是节能工作的重点。随着经济结构和能源消费结构的变化，未来建筑、交通等领域的节能标准应得到更多的重视。</a:t>
            </a:r>
            <a:endParaRPr lang="zh-CN" altLang="zh-CN" sz="2400" dirty="0">
              <a:latin typeface="+mn-ea"/>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3585" y="1556792"/>
            <a:ext cx="8004879" cy="4524315"/>
          </a:xfrm>
          <a:prstGeom prst="rect">
            <a:avLst/>
          </a:prstGeom>
        </p:spPr>
        <p:txBody>
          <a:bodyPr wrap="square">
            <a:spAutoFit/>
          </a:bodyPr>
          <a:lstStyle/>
          <a:p>
            <a:r>
              <a:rPr lang="en-US" altLang="zh-CN" sz="2400" dirty="0" smtClean="0"/>
              <a:t>         </a:t>
            </a:r>
            <a:r>
              <a:rPr lang="zh-CN" altLang="zh-CN" sz="2400" dirty="0" smtClean="0"/>
              <a:t>根据</a:t>
            </a:r>
            <a:r>
              <a:rPr lang="zh-CN" altLang="zh-CN" sz="2400" dirty="0"/>
              <a:t>《国民经济和社会发展“十二五”规划纲要》、《工业转型升级规划（</a:t>
            </a:r>
            <a:r>
              <a:rPr lang="en-US" altLang="zh-CN" sz="2400" dirty="0"/>
              <a:t>2011-2015</a:t>
            </a:r>
            <a:r>
              <a:rPr lang="zh-CN" altLang="zh-CN" sz="2400" dirty="0"/>
              <a:t>年）》等要求，按照工业和信息化部“三定”方案</a:t>
            </a:r>
            <a:r>
              <a:rPr lang="zh-CN" altLang="zh-CN" sz="2400" dirty="0" smtClean="0"/>
              <a:t>，提出</a:t>
            </a:r>
            <a:r>
              <a:rPr lang="zh-CN" altLang="zh-CN" sz="2400" dirty="0"/>
              <a:t>了“工业和通信业节能与综合利用领域技术标准体系”三级框架结构，将工业和通信业节能与综合利用标准化工作划分为资源节约、能源节约、清洁生产、温室气体管理和资源综合利用等五大领域，并进一步划分为三级子体系。该标准体系涉及的节能与综合利用领域涵盖工业</a:t>
            </a:r>
            <a:r>
              <a:rPr lang="en-US" altLang="zh-CN" sz="2400" dirty="0"/>
              <a:t>19</a:t>
            </a:r>
            <a:r>
              <a:rPr lang="zh-CN" altLang="zh-CN" sz="2400" dirty="0"/>
              <a:t>个行业，包括钢铁、有色金属、石化、化工、建材、机械、轻工、纺织、汽车、电子、通信、黄金、稀土等行业</a:t>
            </a:r>
            <a:r>
              <a:rPr lang="zh-CN" altLang="zh-CN" sz="2400" dirty="0" smtClean="0"/>
              <a:t>。</a:t>
            </a:r>
            <a:endParaRPr lang="en-US" altLang="zh-CN" sz="2400" dirty="0" smtClean="0"/>
          </a:p>
          <a:p>
            <a:endParaRPr lang="en-US" altLang="zh-CN" sz="2400" dirty="0"/>
          </a:p>
          <a:p>
            <a:r>
              <a:rPr lang="en-US" altLang="zh-CN" sz="2400" dirty="0">
                <a:solidFill>
                  <a:srgbClr val="070707"/>
                </a:solidFill>
                <a:latin typeface="宋体" panose="02010600030101010101" pitchFamily="2" charset="-122"/>
              </a:rPr>
              <a:t> </a:t>
            </a:r>
            <a:r>
              <a:rPr lang="en-US" altLang="zh-CN" sz="2400" dirty="0" smtClean="0">
                <a:solidFill>
                  <a:srgbClr val="070707"/>
                </a:solidFill>
                <a:latin typeface="宋体" panose="02010600030101010101" pitchFamily="2" charset="-122"/>
              </a:rPr>
              <a:t>   </a:t>
            </a:r>
            <a:endParaRPr lang="zh-CN" altLang="en-US" sz="2400" dirty="0"/>
          </a:p>
        </p:txBody>
      </p:sp>
      <p:sp>
        <p:nvSpPr>
          <p:cNvPr id="3" name="文本框 2"/>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a:t>
            </a:r>
            <a:r>
              <a:rPr lang="zh-CN" altLang="zh-CN" sz="2800" b="1" dirty="0" smtClean="0">
                <a:solidFill>
                  <a:srgbClr val="0081B2"/>
                </a:solidFill>
              </a:rPr>
              <a:t>标准</a:t>
            </a:r>
            <a:r>
              <a:rPr lang="zh-CN" altLang="zh-CN" sz="2800" b="1" dirty="0">
                <a:solidFill>
                  <a:srgbClr val="0081B2"/>
                </a:solidFill>
              </a:rPr>
              <a:t>体系的</a:t>
            </a:r>
            <a:r>
              <a:rPr lang="zh-CN" altLang="zh-CN" sz="2800" b="1" dirty="0" smtClean="0">
                <a:solidFill>
                  <a:srgbClr val="0081B2"/>
                </a:solidFill>
              </a:rPr>
              <a:t>构建</a:t>
            </a:r>
            <a:endParaRPr lang="en-US" altLang="zh-CN" sz="2800" b="1" dirty="0">
              <a:solidFill>
                <a:srgbClr val="0081B2"/>
              </a:solidFill>
            </a:endParaRPr>
          </a:p>
        </p:txBody>
      </p:sp>
    </p:spTree>
    <p:extLst>
      <p:ext uri="{BB962C8B-B14F-4D97-AF65-F5344CB8AC3E}">
        <p14:creationId xmlns:p14="http://schemas.microsoft.com/office/powerpoint/2010/main" xmlns="" val="298823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Server\e\电子四所\电子标准院基本情况介绍ppt\素材\章隔页-3.jpg章隔页-3"/>
          <p:cNvPicPr>
            <a:picLocks noChangeAspect="1"/>
          </p:cNvPicPr>
          <p:nvPr/>
        </p:nvPicPr>
        <p:blipFill>
          <a:blip r:embed="rId3"/>
          <a:srcRect/>
          <a:stretch>
            <a:fillRect/>
          </a:stretch>
        </p:blipFill>
        <p:spPr>
          <a:xfrm>
            <a:off x="0" y="5202555"/>
            <a:ext cx="9144000" cy="1870710"/>
          </a:xfrm>
          <a:prstGeom prst="rect">
            <a:avLst/>
          </a:prstGeom>
        </p:spPr>
      </p:pic>
      <p:pic>
        <p:nvPicPr>
          <p:cNvPr id="16" name="图片 15" descr="\\Server\e\电子四所\电子标准院基本情况介绍ppt\客户发\中英文全程组合全色.png中英文全程组合全色"/>
          <p:cNvPicPr>
            <a:picLocks noChangeAspect="1"/>
          </p:cNvPicPr>
          <p:nvPr/>
        </p:nvPicPr>
        <p:blipFill>
          <a:blip r:embed="rId4" cstate="print"/>
          <a:srcRect/>
          <a:stretch>
            <a:fillRect/>
          </a:stretch>
        </p:blipFill>
        <p:spPr>
          <a:xfrm>
            <a:off x="5998210" y="6340158"/>
            <a:ext cx="2839720" cy="340360"/>
          </a:xfrm>
          <a:prstGeom prst="rect">
            <a:avLst/>
          </a:prstGeom>
        </p:spPr>
      </p:pic>
      <p:sp>
        <p:nvSpPr>
          <p:cNvPr id="13" name="矩形 12"/>
          <p:cNvSpPr/>
          <p:nvPr/>
        </p:nvSpPr>
        <p:spPr>
          <a:xfrm>
            <a:off x="-46355" y="-17462"/>
            <a:ext cx="240030" cy="172910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MH_Entry_1"/>
          <p:cNvSpPr/>
          <p:nvPr>
            <p:custDataLst>
              <p:tags r:id="rId1"/>
            </p:custDataLst>
          </p:nvPr>
        </p:nvSpPr>
        <p:spPr>
          <a:xfrm>
            <a:off x="1043608" y="2361089"/>
            <a:ext cx="6567857"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zh-CN" sz="3600" b="1" dirty="0">
                <a:solidFill>
                  <a:schemeClr val="tx1"/>
                </a:solidFill>
                <a:latin typeface="Arial" panose="020B0604020202020204" pitchFamily="34" charset="0"/>
                <a:ea typeface="微软雅黑" panose="020B0503020204020204" pitchFamily="34" charset="-122"/>
                <a:sym typeface="Arial" panose="020B0604020202020204" pitchFamily="34" charset="0"/>
              </a:rPr>
              <a:t>第</a:t>
            </a:r>
            <a:r>
              <a:rPr lang="zh-CN"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一部分</a:t>
            </a:r>
            <a:r>
              <a:rPr lang="en-US"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3600" b="1" dirty="0" smtClean="0">
                <a:solidFill>
                  <a:schemeClr val="bg2">
                    <a:lumMod val="50000"/>
                  </a:schemeClr>
                </a:solidFill>
                <a:latin typeface="+mn-ea"/>
                <a:sym typeface="Arial" panose="020B0604020202020204" pitchFamily="34" charset="0"/>
              </a:rPr>
              <a:t>节能</a:t>
            </a:r>
            <a:r>
              <a:rPr lang="zh-CN" altLang="en-US" sz="3600" b="1" dirty="0">
                <a:solidFill>
                  <a:schemeClr val="bg2">
                    <a:lumMod val="50000"/>
                  </a:schemeClr>
                </a:solidFill>
                <a:latin typeface="+mn-ea"/>
                <a:sym typeface="Arial" panose="020B0604020202020204" pitchFamily="34" charset="0"/>
              </a:rPr>
              <a:t>标准政策分析</a:t>
            </a:r>
          </a:p>
        </p:txBody>
      </p:sp>
    </p:spTree>
    <p:extLst>
      <p:ext uri="{BB962C8B-B14F-4D97-AF65-F5344CB8AC3E}">
        <p14:creationId xmlns:p14="http://schemas.microsoft.com/office/powerpoint/2010/main" xmlns="" val="2515967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3</a:t>
            </a:r>
          </a:p>
        </p:txBody>
      </p:sp>
      <p:sp>
        <p:nvSpPr>
          <p:cNvPr id="20" name="文本框 19"/>
          <p:cNvSpPr txBox="1"/>
          <p:nvPr/>
        </p:nvSpPr>
        <p:spPr>
          <a:xfrm>
            <a:off x="1052830" y="562610"/>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a:t>
            </a:r>
            <a:r>
              <a:rPr lang="zh-CN" altLang="zh-CN" sz="2800" b="1" dirty="0" smtClean="0">
                <a:solidFill>
                  <a:srgbClr val="0081B2"/>
                </a:solidFill>
              </a:rPr>
              <a:t>标准</a:t>
            </a:r>
            <a:r>
              <a:rPr lang="zh-CN" altLang="zh-CN" sz="2800" b="1" dirty="0">
                <a:solidFill>
                  <a:srgbClr val="0081B2"/>
                </a:solidFill>
              </a:rPr>
              <a:t>体系的</a:t>
            </a:r>
            <a:r>
              <a:rPr lang="zh-CN" altLang="zh-CN" sz="2800" b="1" dirty="0" smtClean="0">
                <a:solidFill>
                  <a:srgbClr val="0081B2"/>
                </a:solidFill>
              </a:rPr>
              <a:t>构建</a:t>
            </a:r>
            <a:endParaRPr lang="en-US" altLang="zh-CN" sz="2800" b="1" dirty="0">
              <a:solidFill>
                <a:srgbClr val="0081B2"/>
              </a:solidFill>
            </a:endParaRPr>
          </a:p>
        </p:txBody>
      </p:sp>
      <p:sp>
        <p:nvSpPr>
          <p:cNvPr id="3" name="Rectangle 2"/>
          <p:cNvSpPr>
            <a:spLocks noChangeArrowheads="1"/>
          </p:cNvSpPr>
          <p:nvPr/>
        </p:nvSpPr>
        <p:spPr bwMode="auto">
          <a:xfrm>
            <a:off x="395536" y="134076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图示 5"/>
          <p:cNvGraphicFramePr/>
          <p:nvPr>
            <p:extLst>
              <p:ext uri="{D42A27DB-BD31-4B8C-83A1-F6EECF244321}">
                <p14:modId xmlns:p14="http://schemas.microsoft.com/office/powerpoint/2010/main" xmlns="" val="2308402418"/>
              </p:ext>
            </p:extLst>
          </p:nvPr>
        </p:nvGraphicFramePr>
        <p:xfrm>
          <a:off x="281735" y="1595707"/>
          <a:ext cx="8335843"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65680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51520" y="-22466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913944" y="321448"/>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a:t>
            </a:r>
            <a:r>
              <a:rPr lang="zh-CN" altLang="zh-CN" sz="2800" b="1" dirty="0" smtClean="0">
                <a:solidFill>
                  <a:srgbClr val="0081B2"/>
                </a:solidFill>
              </a:rPr>
              <a:t>标准</a:t>
            </a:r>
            <a:r>
              <a:rPr lang="zh-CN" altLang="zh-CN" sz="2800" b="1" dirty="0">
                <a:solidFill>
                  <a:srgbClr val="0081B2"/>
                </a:solidFill>
              </a:rPr>
              <a:t>体系的</a:t>
            </a:r>
            <a:r>
              <a:rPr lang="zh-CN" altLang="zh-CN" sz="2800" b="1" dirty="0" smtClean="0">
                <a:solidFill>
                  <a:srgbClr val="0081B2"/>
                </a:solidFill>
              </a:rPr>
              <a:t>构建</a:t>
            </a:r>
            <a:endParaRPr lang="en-US" altLang="zh-CN" sz="2800" b="1" dirty="0">
              <a:solidFill>
                <a:srgbClr val="0081B2"/>
              </a:solidFill>
            </a:endParaRPr>
          </a:p>
        </p:txBody>
      </p:sp>
      <p:sp>
        <p:nvSpPr>
          <p:cNvPr id="3" name="Rectangle 2"/>
          <p:cNvSpPr>
            <a:spLocks noChangeArrowheads="1"/>
          </p:cNvSpPr>
          <p:nvPr/>
        </p:nvSpPr>
        <p:spPr bwMode="auto">
          <a:xfrm>
            <a:off x="395536" y="134076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xmlns="" val="986391182"/>
              </p:ext>
            </p:extLst>
          </p:nvPr>
        </p:nvGraphicFramePr>
        <p:xfrm>
          <a:off x="395536" y="1809750"/>
          <a:ext cx="8153400" cy="4398293"/>
        </p:xfrm>
        <a:graphic>
          <a:graphicData uri="http://schemas.openxmlformats.org/presentationml/2006/ole">
            <p:oleObj spid="_x0000_s1098" name="Visio" r:id="rId3" imgW="7165443" imgH="4281251" progId="">
              <p:embed/>
            </p:oleObj>
          </a:graphicData>
        </a:graphic>
      </p:graphicFrame>
      <p:sp>
        <p:nvSpPr>
          <p:cNvPr id="2" name="矩形 1"/>
          <p:cNvSpPr/>
          <p:nvPr/>
        </p:nvSpPr>
        <p:spPr>
          <a:xfrm>
            <a:off x="591268" y="1177162"/>
            <a:ext cx="3877985" cy="461665"/>
          </a:xfrm>
          <a:prstGeom prst="rect">
            <a:avLst/>
          </a:prstGeom>
        </p:spPr>
        <p:txBody>
          <a:bodyPr wrap="none">
            <a:spAutoFit/>
          </a:bodyPr>
          <a:lstStyle/>
          <a:p>
            <a:r>
              <a:rPr lang="zh-CN" altLang="en-US" sz="2400" dirty="0">
                <a:solidFill>
                  <a:srgbClr val="070707"/>
                </a:solidFill>
                <a:latin typeface="宋体" panose="02010600030101010101" pitchFamily="2" charset="-122"/>
              </a:rPr>
              <a:t>标准体系构建如下图所示。</a:t>
            </a:r>
            <a:endParaRPr lang="zh-CN" altLang="en-US" sz="2400" dirty="0"/>
          </a:p>
        </p:txBody>
      </p:sp>
    </p:spTree>
    <p:extLst>
      <p:ext uri="{BB962C8B-B14F-4D97-AF65-F5344CB8AC3E}">
        <p14:creationId xmlns:p14="http://schemas.microsoft.com/office/powerpoint/2010/main" xmlns="" val="1384599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a:t>
            </a:r>
            <a:r>
              <a:rPr lang="zh-CN" altLang="zh-CN" sz="2800" b="1" dirty="0" smtClean="0">
                <a:solidFill>
                  <a:srgbClr val="0081B2"/>
                </a:solidFill>
              </a:rPr>
              <a:t>标准</a:t>
            </a:r>
            <a:r>
              <a:rPr lang="zh-CN" altLang="zh-CN" sz="2800" b="1" dirty="0">
                <a:solidFill>
                  <a:srgbClr val="0081B2"/>
                </a:solidFill>
              </a:rPr>
              <a:t>体系的</a:t>
            </a:r>
            <a:r>
              <a:rPr lang="zh-CN" altLang="zh-CN" sz="2800" b="1" dirty="0" smtClean="0">
                <a:solidFill>
                  <a:srgbClr val="0081B2"/>
                </a:solidFill>
              </a:rPr>
              <a:t>构建</a:t>
            </a:r>
            <a:endParaRPr lang="en-US" altLang="zh-CN" sz="2800" b="1" dirty="0">
              <a:solidFill>
                <a:srgbClr val="0081B2"/>
              </a:solidFill>
            </a:endParaRPr>
          </a:p>
        </p:txBody>
      </p:sp>
      <p:sp>
        <p:nvSpPr>
          <p:cNvPr id="3" name="Rectangle 2"/>
          <p:cNvSpPr>
            <a:spLocks noChangeArrowheads="1"/>
          </p:cNvSpPr>
          <p:nvPr/>
        </p:nvSpPr>
        <p:spPr bwMode="auto">
          <a:xfrm>
            <a:off x="395536" y="134076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图示 1"/>
          <p:cNvGraphicFramePr/>
          <p:nvPr>
            <p:extLst>
              <p:ext uri="{D42A27DB-BD31-4B8C-83A1-F6EECF244321}">
                <p14:modId xmlns:p14="http://schemas.microsoft.com/office/powerpoint/2010/main" xmlns="" val="2258906157"/>
              </p:ext>
            </p:extLst>
          </p:nvPr>
        </p:nvGraphicFramePr>
        <p:xfrm>
          <a:off x="755576" y="1397000"/>
          <a:ext cx="806489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25746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a:t>
            </a:r>
            <a:r>
              <a:rPr lang="zh-CN" altLang="zh-CN" sz="2800" b="1" dirty="0" smtClean="0">
                <a:solidFill>
                  <a:srgbClr val="0081B2"/>
                </a:solidFill>
              </a:rPr>
              <a:t>标准</a:t>
            </a:r>
            <a:r>
              <a:rPr lang="zh-CN" altLang="zh-CN" sz="2800" b="1" dirty="0">
                <a:solidFill>
                  <a:srgbClr val="0081B2"/>
                </a:solidFill>
              </a:rPr>
              <a:t>体系的</a:t>
            </a:r>
            <a:r>
              <a:rPr lang="zh-CN" altLang="zh-CN" sz="2800" b="1" dirty="0" smtClean="0">
                <a:solidFill>
                  <a:srgbClr val="0081B2"/>
                </a:solidFill>
              </a:rPr>
              <a:t>构建</a:t>
            </a:r>
            <a:endParaRPr lang="en-US" altLang="zh-CN" sz="2800" b="1" dirty="0">
              <a:solidFill>
                <a:srgbClr val="0081B2"/>
              </a:solidFill>
            </a:endParaRPr>
          </a:p>
        </p:txBody>
      </p:sp>
      <p:sp>
        <p:nvSpPr>
          <p:cNvPr id="3" name="Rectangle 2"/>
          <p:cNvSpPr>
            <a:spLocks noChangeArrowheads="1"/>
          </p:cNvSpPr>
          <p:nvPr/>
        </p:nvSpPr>
        <p:spPr bwMode="auto">
          <a:xfrm>
            <a:off x="395536" y="134076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图示 1"/>
          <p:cNvGraphicFramePr/>
          <p:nvPr>
            <p:extLst>
              <p:ext uri="{D42A27DB-BD31-4B8C-83A1-F6EECF244321}">
                <p14:modId xmlns:p14="http://schemas.microsoft.com/office/powerpoint/2010/main" xmlns="" val="938100650"/>
              </p:ext>
            </p:extLst>
          </p:nvPr>
        </p:nvGraphicFramePr>
        <p:xfrm>
          <a:off x="755576" y="1397000"/>
          <a:ext cx="806489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31541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a:t>
            </a:r>
            <a:r>
              <a:rPr lang="zh-CN" altLang="zh-CN" sz="2800" b="1" dirty="0" smtClean="0">
                <a:solidFill>
                  <a:srgbClr val="0081B2"/>
                </a:solidFill>
              </a:rPr>
              <a:t>标准</a:t>
            </a:r>
            <a:r>
              <a:rPr lang="zh-CN" altLang="zh-CN" sz="2800" b="1" dirty="0">
                <a:solidFill>
                  <a:srgbClr val="0081B2"/>
                </a:solidFill>
              </a:rPr>
              <a:t>体系的</a:t>
            </a:r>
            <a:r>
              <a:rPr lang="zh-CN" altLang="zh-CN" sz="2800" b="1" dirty="0" smtClean="0">
                <a:solidFill>
                  <a:srgbClr val="0081B2"/>
                </a:solidFill>
              </a:rPr>
              <a:t>构建</a:t>
            </a:r>
            <a:endParaRPr lang="en-US" altLang="zh-CN" sz="2800" b="1" dirty="0">
              <a:solidFill>
                <a:srgbClr val="0081B2"/>
              </a:solidFill>
            </a:endParaRPr>
          </a:p>
        </p:txBody>
      </p:sp>
      <p:sp>
        <p:nvSpPr>
          <p:cNvPr id="3" name="Rectangle 2"/>
          <p:cNvSpPr>
            <a:spLocks noChangeArrowheads="1"/>
          </p:cNvSpPr>
          <p:nvPr/>
        </p:nvSpPr>
        <p:spPr bwMode="auto">
          <a:xfrm>
            <a:off x="395536" y="134076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图示 1"/>
          <p:cNvGraphicFramePr/>
          <p:nvPr>
            <p:extLst>
              <p:ext uri="{D42A27DB-BD31-4B8C-83A1-F6EECF244321}">
                <p14:modId xmlns:p14="http://schemas.microsoft.com/office/powerpoint/2010/main" xmlns="" val="3688194460"/>
              </p:ext>
            </p:extLst>
          </p:nvPr>
        </p:nvGraphicFramePr>
        <p:xfrm>
          <a:off x="755576" y="1397000"/>
          <a:ext cx="806489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22430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与综合利用领域行业</a:t>
            </a:r>
            <a:r>
              <a:rPr lang="zh-CN" altLang="zh-CN" sz="2800" b="1" dirty="0" smtClean="0">
                <a:solidFill>
                  <a:srgbClr val="0081B2"/>
                </a:solidFill>
              </a:rPr>
              <a:t>标准的</a:t>
            </a:r>
            <a:r>
              <a:rPr lang="zh-CN" altLang="en-US" sz="2800" b="1" dirty="0" smtClean="0">
                <a:solidFill>
                  <a:srgbClr val="0081B2"/>
                </a:solidFill>
              </a:rPr>
              <a:t>进展</a:t>
            </a:r>
            <a:endParaRPr lang="en-US" altLang="zh-CN" sz="2800" b="1" dirty="0">
              <a:solidFill>
                <a:srgbClr val="0081B2"/>
              </a:solidFill>
            </a:endParaRPr>
          </a:p>
        </p:txBody>
      </p:sp>
      <p:sp>
        <p:nvSpPr>
          <p:cNvPr id="4" name="矩形 3"/>
          <p:cNvSpPr/>
          <p:nvPr/>
        </p:nvSpPr>
        <p:spPr>
          <a:xfrm>
            <a:off x="506095" y="1484784"/>
            <a:ext cx="7839650" cy="2308324"/>
          </a:xfrm>
          <a:prstGeom prst="rect">
            <a:avLst/>
          </a:prstGeom>
        </p:spPr>
        <p:txBody>
          <a:bodyPr wrap="square">
            <a:spAutoFit/>
          </a:bodyPr>
          <a:lstStyle/>
          <a:p>
            <a:r>
              <a:rPr lang="en-US" altLang="zh-CN" sz="2400" dirty="0" smtClean="0">
                <a:solidFill>
                  <a:srgbClr val="070707"/>
                </a:solidFill>
                <a:latin typeface="宋体" panose="02010600030101010101" pitchFamily="2" charset="-122"/>
              </a:rPr>
              <a:t>    2016</a:t>
            </a:r>
            <a:r>
              <a:rPr lang="zh-CN" altLang="en-US" sz="2400" dirty="0">
                <a:solidFill>
                  <a:srgbClr val="070707"/>
                </a:solidFill>
                <a:latin typeface="宋体" panose="02010600030101010101" pitchFamily="2" charset="-122"/>
              </a:rPr>
              <a:t>年</a:t>
            </a:r>
            <a:r>
              <a:rPr lang="en-US" altLang="zh-CN" sz="2400" dirty="0">
                <a:solidFill>
                  <a:srgbClr val="070707"/>
                </a:solidFill>
                <a:latin typeface="宋体" panose="02010600030101010101" pitchFamily="2" charset="-122"/>
              </a:rPr>
              <a:t>7</a:t>
            </a:r>
            <a:r>
              <a:rPr lang="zh-CN" altLang="en-US" sz="2400" dirty="0">
                <a:solidFill>
                  <a:srgbClr val="070707"/>
                </a:solidFill>
                <a:latin typeface="宋体" panose="02010600030101010101" pitchFamily="2" charset="-122"/>
              </a:rPr>
              <a:t>月</a:t>
            </a:r>
            <a:r>
              <a:rPr lang="zh-CN" altLang="en-US" sz="2400" dirty="0" smtClean="0">
                <a:solidFill>
                  <a:srgbClr val="070707"/>
                </a:solidFill>
                <a:latin typeface="宋体" panose="02010600030101010101" pitchFamily="2" charset="-122"/>
              </a:rPr>
              <a:t>，完成</a:t>
            </a:r>
            <a:r>
              <a:rPr lang="zh-CN" altLang="zh-CN" sz="2400" dirty="0" smtClean="0">
                <a:solidFill>
                  <a:srgbClr val="070707"/>
                </a:solidFill>
                <a:latin typeface="宋体" panose="02010600030101010101" pitchFamily="2" charset="-122"/>
              </a:rPr>
              <a:t>节能</a:t>
            </a:r>
            <a:r>
              <a:rPr lang="zh-CN" altLang="zh-CN" sz="2400" dirty="0">
                <a:solidFill>
                  <a:srgbClr val="070707"/>
                </a:solidFill>
                <a:latin typeface="宋体" panose="02010600030101010101" pitchFamily="2" charset="-122"/>
              </a:rPr>
              <a:t>与综合利用领域推荐性标准集中</a:t>
            </a:r>
            <a:r>
              <a:rPr lang="zh-CN" altLang="zh-CN" sz="2400" dirty="0" smtClean="0">
                <a:solidFill>
                  <a:srgbClr val="070707"/>
                </a:solidFill>
                <a:latin typeface="宋体" panose="02010600030101010101" pitchFamily="2" charset="-122"/>
              </a:rPr>
              <a:t>复审</a:t>
            </a:r>
            <a:r>
              <a:rPr lang="zh-CN" altLang="en-US" sz="2400" dirty="0" smtClean="0">
                <a:solidFill>
                  <a:srgbClr val="070707"/>
                </a:solidFill>
                <a:latin typeface="宋体" panose="02010600030101010101" pitchFamily="2" charset="-122"/>
              </a:rPr>
              <a:t>工作，</a:t>
            </a:r>
            <a:r>
              <a:rPr lang="zh-CN" altLang="zh-CN" sz="2400" dirty="0" smtClean="0">
                <a:solidFill>
                  <a:srgbClr val="070707"/>
                </a:solidFill>
                <a:latin typeface="宋体" panose="02010600030101010101" pitchFamily="2" charset="-122"/>
              </a:rPr>
              <a:t>共</a:t>
            </a:r>
            <a:r>
              <a:rPr lang="zh-CN" altLang="zh-CN" sz="2400" dirty="0">
                <a:solidFill>
                  <a:srgbClr val="070707"/>
                </a:solidFill>
                <a:latin typeface="宋体" panose="02010600030101010101" pitchFamily="2" charset="-122"/>
              </a:rPr>
              <a:t>涉及推荐性行业标准</a:t>
            </a:r>
            <a:r>
              <a:rPr lang="en-US" altLang="zh-CN" sz="2400" dirty="0">
                <a:solidFill>
                  <a:srgbClr val="070707"/>
                </a:solidFill>
                <a:latin typeface="宋体" panose="02010600030101010101" pitchFamily="2" charset="-122"/>
              </a:rPr>
              <a:t>467</a:t>
            </a:r>
            <a:r>
              <a:rPr lang="zh-CN" altLang="zh-CN" sz="2400" dirty="0">
                <a:solidFill>
                  <a:srgbClr val="070707"/>
                </a:solidFill>
                <a:latin typeface="宋体" panose="02010600030101010101" pitchFamily="2" charset="-122"/>
              </a:rPr>
              <a:t>项、在研推荐性行业标准制修订计划</a:t>
            </a:r>
            <a:r>
              <a:rPr lang="en-US" altLang="zh-CN" sz="2400" dirty="0">
                <a:solidFill>
                  <a:srgbClr val="070707"/>
                </a:solidFill>
                <a:latin typeface="宋体" panose="02010600030101010101" pitchFamily="2" charset="-122"/>
              </a:rPr>
              <a:t>173</a:t>
            </a:r>
            <a:r>
              <a:rPr lang="zh-CN" altLang="zh-CN" sz="2400" dirty="0">
                <a:solidFill>
                  <a:srgbClr val="070707"/>
                </a:solidFill>
                <a:latin typeface="宋体" panose="02010600030101010101" pitchFamily="2" charset="-122"/>
              </a:rPr>
              <a:t>项，不涉及相关推荐性国家标准</a:t>
            </a:r>
            <a:r>
              <a:rPr lang="zh-CN" altLang="zh-CN" sz="2400" dirty="0" smtClean="0">
                <a:solidFill>
                  <a:srgbClr val="070707"/>
                </a:solidFill>
                <a:latin typeface="宋体" panose="02010600030101010101" pitchFamily="2" charset="-122"/>
              </a:rPr>
              <a:t>。</a:t>
            </a:r>
            <a:endParaRPr lang="en-US" altLang="zh-CN" sz="2400" dirty="0" smtClean="0">
              <a:solidFill>
                <a:srgbClr val="070707"/>
              </a:solidFill>
              <a:latin typeface="宋体" panose="02010600030101010101" pitchFamily="2" charset="-122"/>
            </a:endParaRPr>
          </a:p>
          <a:p>
            <a:endParaRPr lang="en-US" altLang="zh-CN" sz="2400" dirty="0">
              <a:solidFill>
                <a:srgbClr val="070707"/>
              </a:solidFill>
              <a:latin typeface="宋体" panose="02010600030101010101" pitchFamily="2" charset="-122"/>
            </a:endParaRPr>
          </a:p>
          <a:p>
            <a:r>
              <a:rPr lang="en-US" altLang="zh-CN" sz="2400" dirty="0" smtClean="0"/>
              <a:t>         </a:t>
            </a:r>
            <a:r>
              <a:rPr lang="zh-CN" altLang="zh-CN" sz="2400" dirty="0" smtClean="0"/>
              <a:t>各</a:t>
            </a:r>
            <a:r>
              <a:rPr lang="zh-CN" altLang="zh-CN" sz="2400" dirty="0"/>
              <a:t>行业节能与综合利用领域推荐性行业标准和计划的分布情况详</a:t>
            </a:r>
            <a:r>
              <a:rPr lang="zh-CN" altLang="zh-CN" sz="2400" dirty="0" smtClean="0"/>
              <a:t>见</a:t>
            </a:r>
            <a:r>
              <a:rPr lang="zh-CN" altLang="en-US" sz="2400" dirty="0" smtClean="0"/>
              <a:t>下</a:t>
            </a:r>
            <a:r>
              <a:rPr lang="zh-CN" altLang="zh-CN" sz="2400" dirty="0" smtClean="0"/>
              <a:t>表</a:t>
            </a:r>
            <a:r>
              <a:rPr lang="zh-CN" altLang="en-US" sz="2400" dirty="0" smtClean="0"/>
              <a:t>。</a:t>
            </a:r>
            <a:endParaRPr lang="en-US" altLang="zh-CN" sz="2400" dirty="0" smtClean="0"/>
          </a:p>
        </p:txBody>
      </p:sp>
    </p:spTree>
    <p:extLst>
      <p:ext uri="{BB962C8B-B14F-4D97-AF65-F5344CB8AC3E}">
        <p14:creationId xmlns:p14="http://schemas.microsoft.com/office/powerpoint/2010/main" xmlns="" val="3950123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与综合利用领域行业</a:t>
            </a:r>
            <a:r>
              <a:rPr lang="zh-CN" altLang="zh-CN" sz="2800" b="1" dirty="0" smtClean="0">
                <a:solidFill>
                  <a:srgbClr val="0081B2"/>
                </a:solidFill>
              </a:rPr>
              <a:t>标准的</a:t>
            </a:r>
            <a:r>
              <a:rPr lang="zh-CN" altLang="en-US" sz="2800" b="1" dirty="0" smtClean="0">
                <a:solidFill>
                  <a:srgbClr val="0081B2"/>
                </a:solidFill>
              </a:rPr>
              <a:t>进展</a:t>
            </a:r>
            <a:endParaRPr lang="en-US" altLang="zh-CN" sz="2800" b="1" dirty="0">
              <a:solidFill>
                <a:srgbClr val="0081B2"/>
              </a:solidFill>
            </a:endParaRPr>
          </a:p>
        </p:txBody>
      </p:sp>
      <p:graphicFrame>
        <p:nvGraphicFramePr>
          <p:cNvPr id="5" name="表格 4"/>
          <p:cNvGraphicFramePr>
            <a:graphicFrameLocks noGrp="1"/>
          </p:cNvGraphicFramePr>
          <p:nvPr>
            <p:extLst>
              <p:ext uri="{D42A27DB-BD31-4B8C-83A1-F6EECF244321}">
                <p14:modId xmlns:p14="http://schemas.microsoft.com/office/powerpoint/2010/main" xmlns="" val="4131741447"/>
              </p:ext>
            </p:extLst>
          </p:nvPr>
        </p:nvGraphicFramePr>
        <p:xfrm>
          <a:off x="1187624" y="1144241"/>
          <a:ext cx="6552728" cy="4589008"/>
        </p:xfrm>
        <a:graphic>
          <a:graphicData uri="http://schemas.openxmlformats.org/drawingml/2006/table">
            <a:tbl>
              <a:tblPr>
                <a:tableStyleId>{5C22544A-7EE6-4342-B048-85BDC9FD1C3A}</a:tableStyleId>
              </a:tblPr>
              <a:tblGrid>
                <a:gridCol w="1472323"/>
                <a:gridCol w="1657185"/>
                <a:gridCol w="1634663"/>
                <a:gridCol w="1788557"/>
              </a:tblGrid>
              <a:tr h="286813">
                <a:tc>
                  <a:txBody>
                    <a:bodyPr/>
                    <a:lstStyle/>
                    <a:p>
                      <a:pPr algn="ctr">
                        <a:lnSpc>
                          <a:spcPct val="150000"/>
                        </a:lnSpc>
                        <a:spcAft>
                          <a:spcPts val="0"/>
                        </a:spcAft>
                      </a:pPr>
                      <a:r>
                        <a:rPr lang="zh-CN" sz="1200" kern="100" spc="-30" dirty="0">
                          <a:effectLst/>
                        </a:rPr>
                        <a:t>行业</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1200" kern="100" spc="-30">
                          <a:effectLst/>
                        </a:rPr>
                        <a:t>标准数（项）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200" kern="100" spc="-30" dirty="0">
                          <a:effectLst/>
                        </a:rPr>
                        <a:t>计划数（项）</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200" kern="100" spc="-30">
                          <a:effectLst/>
                        </a:rPr>
                        <a:t>合计（项）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化工</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43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28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71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石化</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钢铁</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74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20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94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有色</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104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36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140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黄金</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建材</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20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稀土</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机械</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143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28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171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汽车</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航空</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轻工</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57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75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纺织</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24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兵工民品</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电子</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13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23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3">
                <a:tc>
                  <a:txBody>
                    <a:bodyPr/>
                    <a:lstStyle/>
                    <a:p>
                      <a:pPr algn="ctr">
                        <a:lnSpc>
                          <a:spcPct val="150000"/>
                        </a:lnSpc>
                        <a:spcAft>
                          <a:spcPts val="0"/>
                        </a:spcAft>
                      </a:pPr>
                      <a:r>
                        <a:rPr lang="zh-CN" sz="1200" kern="100" spc="-30" dirty="0">
                          <a:effectLst/>
                        </a:rPr>
                        <a:t>合计</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a:effectLst/>
                        </a:rPr>
                        <a:t>467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173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200" kern="100" spc="-30" dirty="0">
                          <a:effectLst/>
                        </a:rPr>
                        <a:t>640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矩形 5"/>
          <p:cNvSpPr/>
          <p:nvPr/>
        </p:nvSpPr>
        <p:spPr>
          <a:xfrm>
            <a:off x="758019" y="5856643"/>
            <a:ext cx="7650037" cy="461665"/>
          </a:xfrm>
          <a:prstGeom prst="rect">
            <a:avLst/>
          </a:prstGeom>
        </p:spPr>
        <p:txBody>
          <a:bodyPr wrap="square">
            <a:spAutoFit/>
          </a:bodyPr>
          <a:lstStyle/>
          <a:p>
            <a:r>
              <a:rPr lang="zh-CN" altLang="zh-CN" sz="1200" kern="100" spc="-30" dirty="0">
                <a:latin typeface="+mn-ea"/>
                <a:ea typeface="+mn-ea"/>
                <a:cs typeface="仿宋_GB2312"/>
              </a:rPr>
              <a:t>注：航天、通信行业标准复审工作分别由科工局、通信司统一组织开展；船舶、包装、核工业未涉及我司负责管理的节能与综合利用领域标准。</a:t>
            </a:r>
            <a:endParaRPr lang="zh-CN" altLang="en-US" sz="1200" dirty="0">
              <a:latin typeface="+mn-ea"/>
              <a:ea typeface="+mn-ea"/>
            </a:endParaRPr>
          </a:p>
        </p:txBody>
      </p:sp>
    </p:spTree>
    <p:extLst>
      <p:ext uri="{BB962C8B-B14F-4D97-AF65-F5344CB8AC3E}">
        <p14:creationId xmlns:p14="http://schemas.microsoft.com/office/powerpoint/2010/main" xmlns="" val="2496586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20" y="-2429"/>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43608" y="315905"/>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与综合利用领域行业</a:t>
            </a:r>
            <a:r>
              <a:rPr lang="zh-CN" altLang="zh-CN" sz="2800" b="1" dirty="0" smtClean="0">
                <a:solidFill>
                  <a:srgbClr val="0081B2"/>
                </a:solidFill>
              </a:rPr>
              <a:t>标准的</a:t>
            </a:r>
            <a:r>
              <a:rPr lang="zh-CN" altLang="en-US" sz="2800" b="1" dirty="0" smtClean="0">
                <a:solidFill>
                  <a:srgbClr val="0081B2"/>
                </a:solidFill>
              </a:rPr>
              <a:t>进展</a:t>
            </a:r>
            <a:endParaRPr lang="en-US" altLang="zh-CN" sz="2800" b="1" dirty="0">
              <a:solidFill>
                <a:srgbClr val="0081B2"/>
              </a:solidFill>
            </a:endParaRPr>
          </a:p>
        </p:txBody>
      </p:sp>
      <p:sp>
        <p:nvSpPr>
          <p:cNvPr id="6" name="矩形 5"/>
          <p:cNvSpPr/>
          <p:nvPr/>
        </p:nvSpPr>
        <p:spPr>
          <a:xfrm>
            <a:off x="827584" y="1243679"/>
            <a:ext cx="5989781" cy="461665"/>
          </a:xfrm>
          <a:prstGeom prst="rect">
            <a:avLst/>
          </a:prstGeom>
        </p:spPr>
        <p:txBody>
          <a:bodyPr wrap="none">
            <a:spAutoFit/>
          </a:bodyPr>
          <a:lstStyle/>
          <a:p>
            <a:r>
              <a:rPr lang="zh-CN" altLang="zh-CN" sz="2400" b="1" kern="100" spc="-30" dirty="0">
                <a:ea typeface="楷体_GB2312"/>
                <a:cs typeface="楷体_GB2312"/>
              </a:rPr>
              <a:t>（一）推荐性标准集中复审结论的总体情况</a:t>
            </a:r>
            <a:endParaRPr lang="zh-CN" altLang="en-US" sz="2400" dirty="0"/>
          </a:p>
        </p:txBody>
      </p:sp>
      <p:sp>
        <p:nvSpPr>
          <p:cNvPr id="7" name="矩形 6"/>
          <p:cNvSpPr/>
          <p:nvPr/>
        </p:nvSpPr>
        <p:spPr>
          <a:xfrm>
            <a:off x="827584" y="2098626"/>
            <a:ext cx="7324666" cy="1477328"/>
          </a:xfrm>
          <a:prstGeom prst="rect">
            <a:avLst/>
          </a:prstGeom>
        </p:spPr>
        <p:txBody>
          <a:bodyPr wrap="square">
            <a:spAutoFit/>
          </a:bodyPr>
          <a:lstStyle/>
          <a:p>
            <a:pPr indent="449580" algn="just">
              <a:lnSpc>
                <a:spcPct val="150000"/>
              </a:lnSpc>
              <a:spcAft>
                <a:spcPts val="0"/>
              </a:spcAft>
            </a:pPr>
            <a:r>
              <a:rPr lang="en-US" altLang="zh-CN" sz="2000" kern="100" spc="-30" dirty="0">
                <a:latin typeface="仿宋_GB2312"/>
                <a:cs typeface="仿宋_GB2312"/>
              </a:rPr>
              <a:t>467</a:t>
            </a:r>
            <a:r>
              <a:rPr lang="zh-CN" altLang="zh-CN" sz="2000" kern="100" spc="-30" dirty="0">
                <a:ea typeface="仿宋_GB2312"/>
                <a:cs typeface="仿宋_GB2312"/>
              </a:rPr>
              <a:t>项推荐性行业标准复审结论中，继续有效</a:t>
            </a:r>
            <a:r>
              <a:rPr lang="en-US" altLang="zh-CN" sz="2000" kern="100" spc="-30" dirty="0">
                <a:ea typeface="仿宋_GB2312"/>
                <a:cs typeface="仿宋_GB2312"/>
              </a:rPr>
              <a:t>307</a:t>
            </a:r>
            <a:r>
              <a:rPr lang="zh-CN" altLang="zh-CN" sz="2000" kern="100" spc="-30" dirty="0">
                <a:ea typeface="仿宋_GB2312"/>
                <a:cs typeface="仿宋_GB2312"/>
              </a:rPr>
              <a:t>项、修订</a:t>
            </a:r>
            <a:r>
              <a:rPr lang="en-US" altLang="zh-CN" sz="2000" kern="100" spc="-30" dirty="0">
                <a:ea typeface="仿宋_GB2312"/>
                <a:cs typeface="仿宋_GB2312"/>
              </a:rPr>
              <a:t>35</a:t>
            </a:r>
            <a:r>
              <a:rPr lang="zh-CN" altLang="zh-CN" sz="2000" kern="100" spc="-30" dirty="0">
                <a:ea typeface="仿宋_GB2312"/>
                <a:cs typeface="仿宋_GB2312"/>
              </a:rPr>
              <a:t>项、直接废止</a:t>
            </a:r>
            <a:r>
              <a:rPr lang="en-US" altLang="zh-CN" sz="2000" kern="100" spc="-30" dirty="0">
                <a:ea typeface="仿宋_GB2312"/>
                <a:cs typeface="仿宋_GB2312"/>
              </a:rPr>
              <a:t>117</a:t>
            </a:r>
            <a:r>
              <a:rPr lang="zh-CN" altLang="zh-CN" sz="2000" kern="100" spc="-30" dirty="0">
                <a:ea typeface="仿宋_GB2312"/>
                <a:cs typeface="仿宋_GB2312"/>
              </a:rPr>
              <a:t>项、视情况废止</a:t>
            </a:r>
            <a:r>
              <a:rPr lang="en-US" altLang="zh-CN" sz="2000" kern="100" spc="-30" dirty="0">
                <a:ea typeface="仿宋_GB2312"/>
                <a:cs typeface="仿宋_GB2312"/>
              </a:rPr>
              <a:t>8</a:t>
            </a:r>
            <a:r>
              <a:rPr lang="zh-CN" altLang="zh-CN" sz="2000" kern="100" spc="-30" dirty="0">
                <a:ea typeface="仿宋_GB2312"/>
                <a:cs typeface="仿宋_GB2312"/>
              </a:rPr>
              <a:t>项，不涉及转化和协调情况，各行业分布情况详</a:t>
            </a:r>
            <a:r>
              <a:rPr lang="zh-CN" altLang="zh-CN" sz="2000" kern="100" spc="-30" dirty="0" smtClean="0">
                <a:ea typeface="仿宋_GB2312"/>
                <a:cs typeface="仿宋_GB2312"/>
              </a:rPr>
              <a:t>见</a:t>
            </a:r>
            <a:r>
              <a:rPr lang="zh-CN" altLang="en-US" sz="2000" kern="100" spc="-30" dirty="0" smtClean="0">
                <a:ea typeface="仿宋_GB2312"/>
                <a:cs typeface="仿宋_GB2312"/>
              </a:rPr>
              <a:t>下表</a:t>
            </a:r>
            <a:r>
              <a:rPr lang="zh-CN" altLang="zh-CN" sz="2000" kern="100" spc="-30" dirty="0" smtClean="0">
                <a:ea typeface="仿宋_GB2312"/>
                <a:cs typeface="仿宋_GB2312"/>
              </a:rPr>
              <a:t>。</a:t>
            </a:r>
            <a:endParaRPr lang="zh-CN" altLang="zh-CN" sz="2000" kern="100" dirty="0">
              <a:cs typeface="Times New Roman" panose="02020603050405020304" pitchFamily="18" charset="0"/>
            </a:endParaRPr>
          </a:p>
        </p:txBody>
      </p:sp>
    </p:spTree>
    <p:extLst>
      <p:ext uri="{BB962C8B-B14F-4D97-AF65-F5344CB8AC3E}">
        <p14:creationId xmlns:p14="http://schemas.microsoft.com/office/powerpoint/2010/main" xmlns="" val="3913922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20" y="-2429"/>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43608" y="315905"/>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与综合利用领域行业</a:t>
            </a:r>
            <a:r>
              <a:rPr lang="zh-CN" altLang="zh-CN" sz="2800" b="1" dirty="0" smtClean="0">
                <a:solidFill>
                  <a:srgbClr val="0081B2"/>
                </a:solidFill>
              </a:rPr>
              <a:t>标准的</a:t>
            </a:r>
            <a:r>
              <a:rPr lang="zh-CN" altLang="en-US" sz="2800" b="1" dirty="0" smtClean="0">
                <a:solidFill>
                  <a:srgbClr val="0081B2"/>
                </a:solidFill>
              </a:rPr>
              <a:t>进展</a:t>
            </a:r>
            <a:endParaRPr lang="en-US" altLang="zh-CN" sz="2800" b="1" dirty="0">
              <a:solidFill>
                <a:srgbClr val="0081B2"/>
              </a:solidFill>
            </a:endParaRPr>
          </a:p>
        </p:txBody>
      </p:sp>
      <p:sp>
        <p:nvSpPr>
          <p:cNvPr id="6" name="矩形 5"/>
          <p:cNvSpPr/>
          <p:nvPr/>
        </p:nvSpPr>
        <p:spPr>
          <a:xfrm>
            <a:off x="827584" y="1243679"/>
            <a:ext cx="5989781" cy="461665"/>
          </a:xfrm>
          <a:prstGeom prst="rect">
            <a:avLst/>
          </a:prstGeom>
        </p:spPr>
        <p:txBody>
          <a:bodyPr wrap="none">
            <a:spAutoFit/>
          </a:bodyPr>
          <a:lstStyle/>
          <a:p>
            <a:r>
              <a:rPr lang="zh-CN" altLang="zh-CN" sz="2400" b="1" kern="100" spc="-30" dirty="0">
                <a:ea typeface="楷体_GB2312"/>
                <a:cs typeface="楷体_GB2312"/>
              </a:rPr>
              <a:t>（一）推荐性标准集中复审结论的总体情况</a:t>
            </a:r>
            <a:endParaRPr lang="zh-CN"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xmlns="" val="2157750837"/>
              </p:ext>
            </p:extLst>
          </p:nvPr>
        </p:nvGraphicFramePr>
        <p:xfrm>
          <a:off x="1043608" y="1721368"/>
          <a:ext cx="7128791" cy="4399534"/>
        </p:xfrm>
        <a:graphic>
          <a:graphicData uri="http://schemas.openxmlformats.org/drawingml/2006/table">
            <a:tbl>
              <a:tblPr>
                <a:tableStyleId>{5C22544A-7EE6-4342-B048-85BDC9FD1C3A}</a:tableStyleId>
              </a:tblPr>
              <a:tblGrid>
                <a:gridCol w="929464"/>
                <a:gridCol w="1097163"/>
                <a:gridCol w="1325772"/>
                <a:gridCol w="1018060"/>
                <a:gridCol w="1300458"/>
                <a:gridCol w="1457874"/>
              </a:tblGrid>
              <a:tr h="284734">
                <a:tc>
                  <a:txBody>
                    <a:bodyPr/>
                    <a:lstStyle/>
                    <a:p>
                      <a:pPr algn="ctr">
                        <a:lnSpc>
                          <a:spcPct val="150000"/>
                        </a:lnSpc>
                        <a:spcAft>
                          <a:spcPts val="0"/>
                        </a:spcAft>
                      </a:pPr>
                      <a:r>
                        <a:rPr lang="zh-CN" sz="1200" kern="100" spc="-30" dirty="0">
                          <a:effectLst/>
                        </a:rPr>
                        <a:t>行业</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zh-CN" sz="1200" kern="100" spc="-30">
                          <a:effectLst/>
                        </a:rPr>
                        <a:t>标准数（项）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zh-CN" sz="1200" kern="100" spc="-30" dirty="0">
                          <a:effectLst/>
                        </a:rPr>
                        <a:t>继续有效（项）</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zh-CN" sz="1200" kern="100" spc="-30">
                          <a:effectLst/>
                        </a:rPr>
                        <a:t>修订（项）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zh-CN" sz="1200" kern="100" spc="-30">
                          <a:effectLst/>
                        </a:rPr>
                        <a:t>直接废止（项）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zh-CN" sz="1200" kern="100" spc="-30">
                          <a:effectLst/>
                        </a:rPr>
                        <a:t>视情况废止（项）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r>
              <a:tr h="272480">
                <a:tc>
                  <a:txBody>
                    <a:bodyPr/>
                    <a:lstStyle/>
                    <a:p>
                      <a:pPr algn="just">
                        <a:lnSpc>
                          <a:spcPct val="150000"/>
                        </a:lnSpc>
                        <a:spcAft>
                          <a:spcPts val="0"/>
                        </a:spcAft>
                      </a:pPr>
                      <a:r>
                        <a:rPr lang="zh-CN" sz="1200" kern="100" spc="-30" dirty="0">
                          <a:effectLst/>
                        </a:rPr>
                        <a:t>化工</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dirty="0">
                          <a:effectLst/>
                        </a:rPr>
                        <a:t>43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35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dirty="0">
                          <a:effectLst/>
                        </a:rPr>
                        <a:t>石化</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钢铁</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dirty="0">
                          <a:effectLst/>
                        </a:rPr>
                        <a:t>74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71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有色</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dirty="0">
                          <a:effectLst/>
                        </a:rPr>
                        <a:t>104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92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黄金</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建材</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dirty="0">
                          <a:effectLst/>
                        </a:rPr>
                        <a:t>12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稀土</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dirty="0">
                          <a:effectLst/>
                        </a:rPr>
                        <a:t>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机械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a:effectLst/>
                        </a:rPr>
                        <a:t>143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56</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87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汽车</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航空</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轻工</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a:effectLst/>
                        </a:rPr>
                        <a:t>57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25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11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21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纺织</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a:effectLst/>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兵工民品</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电子</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a:effectLst/>
                        </a:rPr>
                        <a:t>13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6</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r h="272480">
                <a:tc>
                  <a:txBody>
                    <a:bodyPr/>
                    <a:lstStyle/>
                    <a:p>
                      <a:pPr algn="just">
                        <a:lnSpc>
                          <a:spcPct val="150000"/>
                        </a:lnSpc>
                        <a:spcAft>
                          <a:spcPts val="0"/>
                        </a:spcAft>
                      </a:pPr>
                      <a:r>
                        <a:rPr lang="zh-CN" sz="1200" kern="100" spc="-30">
                          <a:effectLst/>
                        </a:rPr>
                        <a:t>合计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tc>
                <a:tc>
                  <a:txBody>
                    <a:bodyPr/>
                    <a:lstStyle/>
                    <a:p>
                      <a:pPr algn="ctr">
                        <a:lnSpc>
                          <a:spcPct val="150000"/>
                        </a:lnSpc>
                        <a:spcAft>
                          <a:spcPts val="0"/>
                        </a:spcAft>
                      </a:pPr>
                      <a:r>
                        <a:rPr lang="en-US" sz="1200" kern="100" spc="-30">
                          <a:effectLst/>
                        </a:rPr>
                        <a:t>467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a:effectLst/>
                        </a:rPr>
                        <a:t>307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35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117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c>
                  <a:txBody>
                    <a:bodyPr/>
                    <a:lstStyle/>
                    <a:p>
                      <a:pPr algn="ctr">
                        <a:lnSpc>
                          <a:spcPct val="150000"/>
                        </a:lnSpc>
                        <a:spcAft>
                          <a:spcPts val="0"/>
                        </a:spcAft>
                      </a:pPr>
                      <a:r>
                        <a:rPr lang="en-US" sz="1200" kern="100" spc="-30" dirty="0">
                          <a:effectLst/>
                        </a:rPr>
                        <a:t>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990" marR="63990" marT="0" marB="0" anchor="ctr"/>
                </a:tc>
              </a:tr>
            </a:tbl>
          </a:graphicData>
        </a:graphic>
      </p:graphicFrame>
    </p:spTree>
    <p:extLst>
      <p:ext uri="{BB962C8B-B14F-4D97-AF65-F5344CB8AC3E}">
        <p14:creationId xmlns:p14="http://schemas.microsoft.com/office/powerpoint/2010/main" xmlns="" val="803104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20" y="-2429"/>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43608" y="315905"/>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与综合利用领域行业</a:t>
            </a:r>
            <a:r>
              <a:rPr lang="zh-CN" altLang="zh-CN" sz="2800" b="1" dirty="0" smtClean="0">
                <a:solidFill>
                  <a:srgbClr val="0081B2"/>
                </a:solidFill>
              </a:rPr>
              <a:t>标准的</a:t>
            </a:r>
            <a:r>
              <a:rPr lang="zh-CN" altLang="en-US" sz="2800" b="1" dirty="0" smtClean="0">
                <a:solidFill>
                  <a:srgbClr val="0081B2"/>
                </a:solidFill>
              </a:rPr>
              <a:t>进展</a:t>
            </a:r>
            <a:endParaRPr lang="en-US" altLang="zh-CN" sz="2800" b="1" dirty="0">
              <a:solidFill>
                <a:srgbClr val="0081B2"/>
              </a:solidFill>
            </a:endParaRPr>
          </a:p>
        </p:txBody>
      </p:sp>
      <p:sp>
        <p:nvSpPr>
          <p:cNvPr id="6" name="矩形 5"/>
          <p:cNvSpPr/>
          <p:nvPr/>
        </p:nvSpPr>
        <p:spPr>
          <a:xfrm>
            <a:off x="827584" y="1243679"/>
            <a:ext cx="7609776" cy="461665"/>
          </a:xfrm>
          <a:prstGeom prst="rect">
            <a:avLst/>
          </a:prstGeom>
        </p:spPr>
        <p:txBody>
          <a:bodyPr wrap="none">
            <a:spAutoFit/>
          </a:bodyPr>
          <a:lstStyle/>
          <a:p>
            <a:r>
              <a:rPr lang="zh-CN" altLang="zh-CN" sz="2400" b="1" dirty="0"/>
              <a:t>（二）推荐性标准制修订计划集中复审结论的总体情况</a:t>
            </a:r>
            <a:endParaRPr lang="zh-CN" altLang="zh-CN" sz="2400" dirty="0"/>
          </a:p>
        </p:txBody>
      </p:sp>
      <p:sp>
        <p:nvSpPr>
          <p:cNvPr id="7" name="矩形 6"/>
          <p:cNvSpPr/>
          <p:nvPr/>
        </p:nvSpPr>
        <p:spPr>
          <a:xfrm>
            <a:off x="827584" y="2098626"/>
            <a:ext cx="7324666" cy="1424621"/>
          </a:xfrm>
          <a:prstGeom prst="rect">
            <a:avLst/>
          </a:prstGeom>
        </p:spPr>
        <p:txBody>
          <a:bodyPr wrap="square">
            <a:spAutoFit/>
          </a:bodyPr>
          <a:lstStyle/>
          <a:p>
            <a:pPr indent="449580" algn="just">
              <a:lnSpc>
                <a:spcPct val="150000"/>
              </a:lnSpc>
              <a:spcAft>
                <a:spcPts val="0"/>
              </a:spcAft>
            </a:pPr>
            <a:r>
              <a:rPr lang="en-US" altLang="zh-CN" sz="2000" dirty="0"/>
              <a:t>173</a:t>
            </a:r>
            <a:r>
              <a:rPr lang="zh-CN" altLang="zh-CN" sz="2000" dirty="0"/>
              <a:t>项推荐性行业标准制修订计划复审结论中，继续有效</a:t>
            </a:r>
            <a:r>
              <a:rPr lang="en-US" altLang="zh-CN" sz="2000" dirty="0"/>
              <a:t>121</a:t>
            </a:r>
            <a:r>
              <a:rPr lang="zh-CN" altLang="zh-CN" sz="2000" dirty="0"/>
              <a:t>项、延期</a:t>
            </a:r>
            <a:r>
              <a:rPr lang="en-US" altLang="zh-CN" sz="2000" dirty="0"/>
              <a:t>42</a:t>
            </a:r>
            <a:r>
              <a:rPr lang="zh-CN" altLang="zh-CN" sz="2000" dirty="0"/>
              <a:t>项、直接废止</a:t>
            </a:r>
            <a:r>
              <a:rPr lang="en-US" altLang="zh-CN" sz="2000" dirty="0"/>
              <a:t>10</a:t>
            </a:r>
            <a:r>
              <a:rPr lang="zh-CN" altLang="zh-CN" sz="2000" dirty="0"/>
              <a:t>项，不涉及转化和协调情况，各行业分布情况详</a:t>
            </a:r>
            <a:r>
              <a:rPr lang="zh-CN" altLang="zh-CN" sz="2000" dirty="0" smtClean="0"/>
              <a:t>见</a:t>
            </a:r>
            <a:r>
              <a:rPr lang="zh-CN" altLang="en-US" sz="2000" dirty="0" smtClean="0"/>
              <a:t>下</a:t>
            </a:r>
            <a:r>
              <a:rPr lang="zh-CN" altLang="zh-CN" sz="2000" dirty="0" smtClean="0"/>
              <a:t>表</a:t>
            </a:r>
            <a:r>
              <a:rPr lang="zh-CN" altLang="en-US" sz="2000" dirty="0" smtClean="0"/>
              <a:t>。</a:t>
            </a:r>
            <a:endParaRPr lang="zh-CN" altLang="zh-CN" sz="2000" kern="100" dirty="0">
              <a:cs typeface="Times New Roman" panose="02020603050405020304" pitchFamily="18" charset="0"/>
            </a:endParaRPr>
          </a:p>
        </p:txBody>
      </p:sp>
    </p:spTree>
    <p:extLst>
      <p:ext uri="{BB962C8B-B14F-4D97-AF65-F5344CB8AC3E}">
        <p14:creationId xmlns:p14="http://schemas.microsoft.com/office/powerpoint/2010/main" xmlns="" val="348727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1</a:t>
            </a:r>
          </a:p>
        </p:txBody>
      </p:sp>
      <p:sp>
        <p:nvSpPr>
          <p:cNvPr id="20" name="文本框 19"/>
          <p:cNvSpPr txBox="1"/>
          <p:nvPr/>
        </p:nvSpPr>
        <p:spPr>
          <a:xfrm>
            <a:off x="1052830" y="562610"/>
            <a:ext cx="2871098" cy="523220"/>
          </a:xfrm>
          <a:prstGeom prst="rect">
            <a:avLst/>
          </a:prstGeom>
          <a:noFill/>
        </p:spPr>
        <p:txBody>
          <a:bodyPr wrap="square" rtlCol="0">
            <a:spAutoFit/>
          </a:bodyPr>
          <a:lstStyle/>
          <a:p>
            <a:pPr algn="dist"/>
            <a:r>
              <a:rPr lang="zh-CN" altLang="en-US" sz="2800" b="1" dirty="0" smtClean="0">
                <a:solidFill>
                  <a:srgbClr val="0081B2"/>
                </a:solidFill>
              </a:rPr>
              <a:t>我国标准现状</a:t>
            </a:r>
            <a:endParaRPr lang="en-US" altLang="zh-CN" sz="2800" b="1" dirty="0">
              <a:solidFill>
                <a:srgbClr val="0081B2"/>
              </a:solidFill>
            </a:endParaRPr>
          </a:p>
        </p:txBody>
      </p:sp>
      <p:sp>
        <p:nvSpPr>
          <p:cNvPr id="3" name="文本框 2"/>
          <p:cNvSpPr txBox="1"/>
          <p:nvPr/>
        </p:nvSpPr>
        <p:spPr>
          <a:xfrm>
            <a:off x="725243" y="1556792"/>
            <a:ext cx="7488832" cy="4893647"/>
          </a:xfrm>
          <a:prstGeom prst="rect">
            <a:avLst/>
          </a:prstGeom>
          <a:noFill/>
        </p:spPr>
        <p:txBody>
          <a:bodyPr wrap="square" rtlCol="0">
            <a:spAutoFit/>
          </a:bodyPr>
          <a:lstStyle/>
          <a:p>
            <a:r>
              <a:rPr lang="zh-CN" altLang="en-US" sz="2400" dirty="0" smtClean="0"/>
              <a:t>         截至</a:t>
            </a:r>
            <a:r>
              <a:rPr lang="zh-CN" altLang="en-US" sz="2400" dirty="0"/>
              <a:t>目前</a:t>
            </a:r>
            <a:r>
              <a:rPr lang="zh-CN" altLang="en-US" sz="2400" dirty="0" smtClean="0"/>
              <a:t>，国家标准</a:t>
            </a:r>
            <a:r>
              <a:rPr lang="zh-CN" altLang="en-US" sz="2400" dirty="0"/>
              <a:t>、行业标准和地方标准总数</a:t>
            </a:r>
            <a:r>
              <a:rPr lang="zh-CN" altLang="en-US" sz="2400" dirty="0" smtClean="0"/>
              <a:t>达到</a:t>
            </a:r>
            <a:r>
              <a:rPr lang="en-US" altLang="zh-CN" sz="2400" dirty="0" smtClean="0"/>
              <a:t>10</a:t>
            </a:r>
            <a:r>
              <a:rPr lang="zh-CN" altLang="en-US" sz="2400" dirty="0" smtClean="0"/>
              <a:t>万项</a:t>
            </a:r>
            <a:r>
              <a:rPr lang="zh-CN" altLang="en-US" sz="2400" dirty="0"/>
              <a:t>，覆盖一二三产业和社会事业各领域的标准体系基本形成。我国相继成为国际标准化组织（</a:t>
            </a:r>
            <a:r>
              <a:rPr lang="en-US" altLang="zh-CN" sz="2400" dirty="0"/>
              <a:t>ISO</a:t>
            </a:r>
            <a:r>
              <a:rPr lang="zh-CN" altLang="en-US" sz="2400" dirty="0"/>
              <a:t>）、国际电工委员会（</a:t>
            </a:r>
            <a:r>
              <a:rPr lang="en-US" altLang="zh-CN" sz="2400" dirty="0"/>
              <a:t>IEC</a:t>
            </a:r>
            <a:r>
              <a:rPr lang="zh-CN" altLang="en-US" sz="2400" dirty="0"/>
              <a:t>）常任理事国及国际电信联盟（</a:t>
            </a:r>
            <a:r>
              <a:rPr lang="en-US" altLang="zh-CN" sz="2400" dirty="0"/>
              <a:t>ITU</a:t>
            </a:r>
            <a:r>
              <a:rPr lang="zh-CN" altLang="en-US" sz="2400" dirty="0"/>
              <a:t>）理事国，我国专家担任</a:t>
            </a:r>
            <a:r>
              <a:rPr lang="en-US" altLang="zh-CN" sz="2400" dirty="0"/>
              <a:t>ISO</a:t>
            </a:r>
            <a:r>
              <a:rPr lang="zh-CN" altLang="en-US" sz="2400" dirty="0"/>
              <a:t>主席、</a:t>
            </a:r>
            <a:r>
              <a:rPr lang="en-US" altLang="zh-CN" sz="2400" dirty="0"/>
              <a:t>IEC</a:t>
            </a:r>
            <a:r>
              <a:rPr lang="zh-CN" altLang="en-US" sz="2400" dirty="0"/>
              <a:t>副主席、</a:t>
            </a:r>
            <a:r>
              <a:rPr lang="en-US" altLang="zh-CN" sz="2400" dirty="0"/>
              <a:t>ITU</a:t>
            </a:r>
            <a:r>
              <a:rPr lang="zh-CN" altLang="en-US" sz="2400" dirty="0"/>
              <a:t>秘书长等一系列重要职务，主导制定国际标准的数量逐年增加。标准化在保障产品质量安全、促进产业转型升级和经济提质增效、服务外交外贸等方面起着越来越重要的作用</a:t>
            </a:r>
            <a:r>
              <a:rPr lang="zh-CN" altLang="en-US" sz="2400" dirty="0" smtClean="0"/>
              <a:t>。</a:t>
            </a:r>
            <a:endParaRPr lang="en-US" altLang="zh-CN" sz="2400" dirty="0" smtClean="0"/>
          </a:p>
          <a:p>
            <a:r>
              <a:rPr lang="en-US" altLang="zh-CN" sz="2400" dirty="0"/>
              <a:t> </a:t>
            </a:r>
            <a:r>
              <a:rPr lang="en-US" altLang="zh-CN" sz="2400" dirty="0" smtClean="0"/>
              <a:t>         </a:t>
            </a:r>
            <a:r>
              <a:rPr lang="zh-CN" altLang="en-US" sz="2400" dirty="0" smtClean="0"/>
              <a:t>但是</a:t>
            </a:r>
            <a:r>
              <a:rPr lang="zh-CN" altLang="en-US" sz="2400" dirty="0"/>
              <a:t>，从我国经济社会发展日益增长的需求来看，现行标准体系和标准化管理体制已不能适应社会主义市场经济发展的需要，甚至在一定程度上影响了经济社会发展。</a:t>
            </a:r>
          </a:p>
        </p:txBody>
      </p:sp>
    </p:spTree>
    <p:extLst>
      <p:ext uri="{BB962C8B-B14F-4D97-AF65-F5344CB8AC3E}">
        <p14:creationId xmlns:p14="http://schemas.microsoft.com/office/powerpoint/2010/main" xmlns="" val="2047619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20" y="-2429"/>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43608" y="315905"/>
            <a:ext cx="6183466"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与综合利用领域行业</a:t>
            </a:r>
            <a:r>
              <a:rPr lang="zh-CN" altLang="zh-CN" sz="2800" b="1" dirty="0" smtClean="0">
                <a:solidFill>
                  <a:srgbClr val="0081B2"/>
                </a:solidFill>
              </a:rPr>
              <a:t>标准的</a:t>
            </a:r>
            <a:r>
              <a:rPr lang="zh-CN" altLang="en-US" sz="2800" b="1" dirty="0" smtClean="0">
                <a:solidFill>
                  <a:srgbClr val="0081B2"/>
                </a:solidFill>
              </a:rPr>
              <a:t>进展</a:t>
            </a:r>
            <a:endParaRPr lang="en-US" altLang="zh-CN" sz="2800" b="1" dirty="0">
              <a:solidFill>
                <a:srgbClr val="0081B2"/>
              </a:solidFill>
            </a:endParaRPr>
          </a:p>
        </p:txBody>
      </p:sp>
      <p:sp>
        <p:nvSpPr>
          <p:cNvPr id="6" name="矩形 5"/>
          <p:cNvSpPr/>
          <p:nvPr/>
        </p:nvSpPr>
        <p:spPr>
          <a:xfrm>
            <a:off x="827584" y="1243679"/>
            <a:ext cx="7609776" cy="461665"/>
          </a:xfrm>
          <a:prstGeom prst="rect">
            <a:avLst/>
          </a:prstGeom>
        </p:spPr>
        <p:txBody>
          <a:bodyPr wrap="none">
            <a:spAutoFit/>
          </a:bodyPr>
          <a:lstStyle/>
          <a:p>
            <a:r>
              <a:rPr lang="zh-CN" altLang="zh-CN" sz="2400" b="1" dirty="0"/>
              <a:t>（二）推荐性标准制修订计划集中复审结论的总体情况</a:t>
            </a:r>
            <a:endParaRPr lang="zh-CN" altLang="zh-CN" sz="2400" dirty="0"/>
          </a:p>
        </p:txBody>
      </p:sp>
      <p:graphicFrame>
        <p:nvGraphicFramePr>
          <p:cNvPr id="4" name="表格 3"/>
          <p:cNvGraphicFramePr>
            <a:graphicFrameLocks noGrp="1"/>
          </p:cNvGraphicFramePr>
          <p:nvPr>
            <p:extLst>
              <p:ext uri="{D42A27DB-BD31-4B8C-83A1-F6EECF244321}">
                <p14:modId xmlns:p14="http://schemas.microsoft.com/office/powerpoint/2010/main" xmlns="" val="1129144553"/>
              </p:ext>
            </p:extLst>
          </p:nvPr>
        </p:nvGraphicFramePr>
        <p:xfrm>
          <a:off x="1043608" y="1844824"/>
          <a:ext cx="6840760" cy="4389120"/>
        </p:xfrm>
        <a:graphic>
          <a:graphicData uri="http://schemas.openxmlformats.org/drawingml/2006/table">
            <a:tbl>
              <a:tblPr>
                <a:tableStyleId>{5C22544A-7EE6-4342-B048-85BDC9FD1C3A}</a:tableStyleId>
              </a:tblPr>
              <a:tblGrid>
                <a:gridCol w="1121201"/>
                <a:gridCol w="1323494"/>
                <a:gridCol w="1599263"/>
                <a:gridCol w="1228073"/>
                <a:gridCol w="1568729"/>
              </a:tblGrid>
              <a:tr h="271959">
                <a:tc>
                  <a:txBody>
                    <a:bodyPr/>
                    <a:lstStyle/>
                    <a:p>
                      <a:pPr algn="ctr">
                        <a:lnSpc>
                          <a:spcPct val="150000"/>
                        </a:lnSpc>
                        <a:spcAft>
                          <a:spcPts val="0"/>
                        </a:spcAft>
                      </a:pPr>
                      <a:r>
                        <a:rPr lang="zh-CN" sz="1200" kern="100" spc="-30" dirty="0">
                          <a:effectLst/>
                        </a:rPr>
                        <a:t>行业</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zh-CN" sz="1200" kern="100" spc="-30">
                          <a:effectLst/>
                        </a:rPr>
                        <a:t>计划数（项）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zh-CN" sz="1200" kern="100" spc="-30">
                          <a:effectLst/>
                        </a:rPr>
                        <a:t>继续有效（项）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zh-CN" sz="1200" kern="100" spc="-30">
                          <a:effectLst/>
                        </a:rPr>
                        <a:t>延期（项）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zh-CN" sz="1200" kern="100" spc="-30">
                          <a:effectLst/>
                        </a:rPr>
                        <a:t>直接废止（项）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r>
              <a:tr h="271959">
                <a:tc>
                  <a:txBody>
                    <a:bodyPr/>
                    <a:lstStyle/>
                    <a:p>
                      <a:pPr algn="just">
                        <a:lnSpc>
                          <a:spcPct val="150000"/>
                        </a:lnSpc>
                        <a:spcAft>
                          <a:spcPts val="0"/>
                        </a:spcAft>
                      </a:pPr>
                      <a:r>
                        <a:rPr lang="zh-CN" sz="1200" kern="100" spc="-30" dirty="0">
                          <a:effectLst/>
                        </a:rPr>
                        <a:t>化工</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dirty="0">
                          <a:effectLst/>
                        </a:rPr>
                        <a:t>28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16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11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石化</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钢铁</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dirty="0">
                          <a:effectLst/>
                        </a:rPr>
                        <a:t>20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18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有色</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dirty="0">
                          <a:effectLst/>
                        </a:rPr>
                        <a:t>36</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36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黄金</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dirty="0">
                          <a:effectLst/>
                        </a:rPr>
                        <a:t>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建材</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dirty="0">
                          <a:effectLst/>
                        </a:rPr>
                        <a:t>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稀土</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机械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a:effectLst/>
                        </a:rPr>
                        <a:t>28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25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汽车</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航空</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轻工</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a:effectLst/>
                        </a:rPr>
                        <a:t>18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16</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纺织</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a:effectLst/>
                        </a:rPr>
                        <a:t>17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16</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兵工民品</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电子</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a:effectLst/>
                        </a:rPr>
                        <a:t>10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r h="271959">
                <a:tc>
                  <a:txBody>
                    <a:bodyPr/>
                    <a:lstStyle/>
                    <a:p>
                      <a:pPr algn="just">
                        <a:lnSpc>
                          <a:spcPct val="150000"/>
                        </a:lnSpc>
                        <a:spcAft>
                          <a:spcPts val="0"/>
                        </a:spcAft>
                      </a:pPr>
                      <a:r>
                        <a:rPr lang="zh-CN" sz="1200" kern="100" spc="-30">
                          <a:effectLst/>
                        </a:rPr>
                        <a:t>合计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tc>
                <a:tc>
                  <a:txBody>
                    <a:bodyPr/>
                    <a:lstStyle/>
                    <a:p>
                      <a:pPr algn="ctr">
                        <a:lnSpc>
                          <a:spcPct val="150000"/>
                        </a:lnSpc>
                        <a:spcAft>
                          <a:spcPts val="0"/>
                        </a:spcAft>
                      </a:pPr>
                      <a:r>
                        <a:rPr lang="en-US" sz="1200" kern="100" spc="-30">
                          <a:effectLst/>
                        </a:rPr>
                        <a:t>173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a:effectLst/>
                        </a:rPr>
                        <a:t>121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42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c>
                  <a:txBody>
                    <a:bodyPr/>
                    <a:lstStyle/>
                    <a:p>
                      <a:pPr algn="ctr">
                        <a:lnSpc>
                          <a:spcPct val="150000"/>
                        </a:lnSpc>
                        <a:spcAft>
                          <a:spcPts val="0"/>
                        </a:spcAft>
                      </a:pPr>
                      <a:r>
                        <a:rPr lang="en-US" sz="1200" kern="100" spc="-30" dirty="0">
                          <a:effectLst/>
                        </a:rPr>
                        <a:t>10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990" marR="67990" marT="0" marB="0" anchor="ctr"/>
                </a:tc>
              </a:tr>
            </a:tbl>
          </a:graphicData>
        </a:graphic>
      </p:graphicFrame>
    </p:spTree>
    <p:extLst>
      <p:ext uri="{BB962C8B-B14F-4D97-AF65-F5344CB8AC3E}">
        <p14:creationId xmlns:p14="http://schemas.microsoft.com/office/powerpoint/2010/main" xmlns="" val="961391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20" y="-2429"/>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43608" y="315905"/>
            <a:ext cx="6696744"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标准化工作在工业绿色发展中的作用</a:t>
            </a:r>
            <a:endParaRPr lang="en-US" altLang="zh-CN" sz="2800" b="1" dirty="0">
              <a:solidFill>
                <a:srgbClr val="0081B2"/>
              </a:solidFill>
            </a:endParaRPr>
          </a:p>
        </p:txBody>
      </p:sp>
      <p:graphicFrame>
        <p:nvGraphicFramePr>
          <p:cNvPr id="4" name="图示 3"/>
          <p:cNvGraphicFramePr/>
          <p:nvPr>
            <p:extLst>
              <p:ext uri="{D42A27DB-BD31-4B8C-83A1-F6EECF244321}">
                <p14:modId xmlns:p14="http://schemas.microsoft.com/office/powerpoint/2010/main" xmlns="" val="3800113123"/>
              </p:ext>
            </p:extLst>
          </p:nvPr>
        </p:nvGraphicFramePr>
        <p:xfrm>
          <a:off x="755576" y="1397000"/>
          <a:ext cx="806489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51125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20" y="-2429"/>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43608" y="315905"/>
            <a:ext cx="6696744"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标准化工作在工业绿色发展中的作用</a:t>
            </a:r>
            <a:endParaRPr lang="en-US" altLang="zh-CN" sz="2800" b="1" dirty="0">
              <a:solidFill>
                <a:srgbClr val="0081B2"/>
              </a:solidFill>
            </a:endParaRPr>
          </a:p>
        </p:txBody>
      </p:sp>
      <p:graphicFrame>
        <p:nvGraphicFramePr>
          <p:cNvPr id="4" name="图示 3"/>
          <p:cNvGraphicFramePr/>
          <p:nvPr>
            <p:extLst>
              <p:ext uri="{D42A27DB-BD31-4B8C-83A1-F6EECF244321}">
                <p14:modId xmlns:p14="http://schemas.microsoft.com/office/powerpoint/2010/main" xmlns="" val="2110687837"/>
              </p:ext>
            </p:extLst>
          </p:nvPr>
        </p:nvGraphicFramePr>
        <p:xfrm>
          <a:off x="755576" y="1397000"/>
          <a:ext cx="806489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37753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20" y="-2429"/>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43608" y="315905"/>
            <a:ext cx="6696744" cy="523220"/>
          </a:xfrm>
          <a:prstGeom prst="rect">
            <a:avLst/>
          </a:prstGeom>
          <a:noFill/>
        </p:spPr>
        <p:txBody>
          <a:bodyPr wrap="square" rtlCol="0">
            <a:spAutoFit/>
          </a:bodyPr>
          <a:lstStyle/>
          <a:p>
            <a:pPr algn="dist"/>
            <a:r>
              <a:rPr lang="zh-CN" altLang="zh-CN" sz="2800" b="1" dirty="0" smtClean="0">
                <a:solidFill>
                  <a:srgbClr val="0081B2"/>
                </a:solidFill>
              </a:rPr>
              <a:t>节能</a:t>
            </a:r>
            <a:r>
              <a:rPr lang="zh-CN" altLang="en-US" sz="2800" b="1" dirty="0" smtClean="0">
                <a:solidFill>
                  <a:srgbClr val="0081B2"/>
                </a:solidFill>
              </a:rPr>
              <a:t>标准化工作在工业绿色发展中的作用</a:t>
            </a:r>
            <a:endParaRPr lang="en-US" altLang="zh-CN" sz="2800" b="1" dirty="0">
              <a:solidFill>
                <a:srgbClr val="0081B2"/>
              </a:solidFill>
            </a:endParaRPr>
          </a:p>
        </p:txBody>
      </p:sp>
      <p:graphicFrame>
        <p:nvGraphicFramePr>
          <p:cNvPr id="4" name="图示 3"/>
          <p:cNvGraphicFramePr/>
          <p:nvPr>
            <p:extLst>
              <p:ext uri="{D42A27DB-BD31-4B8C-83A1-F6EECF244321}">
                <p14:modId xmlns:p14="http://schemas.microsoft.com/office/powerpoint/2010/main" xmlns="" val="1458783834"/>
              </p:ext>
            </p:extLst>
          </p:nvPr>
        </p:nvGraphicFramePr>
        <p:xfrm>
          <a:off x="755576" y="1397000"/>
          <a:ext cx="806489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33124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Server\e\电子四所\电子标准院基本情况介绍ppt\素材\章隔页-3.jpg章隔页-3"/>
          <p:cNvPicPr>
            <a:picLocks noChangeAspect="1"/>
          </p:cNvPicPr>
          <p:nvPr/>
        </p:nvPicPr>
        <p:blipFill>
          <a:blip r:embed="rId3"/>
          <a:srcRect/>
          <a:stretch>
            <a:fillRect/>
          </a:stretch>
        </p:blipFill>
        <p:spPr>
          <a:xfrm>
            <a:off x="0" y="5202555"/>
            <a:ext cx="9144000" cy="1870710"/>
          </a:xfrm>
          <a:prstGeom prst="rect">
            <a:avLst/>
          </a:prstGeom>
        </p:spPr>
      </p:pic>
      <p:pic>
        <p:nvPicPr>
          <p:cNvPr id="16" name="图片 15" descr="\\Server\e\电子四所\电子标准院基本情况介绍ppt\客户发\中英文全程组合全色.png中英文全程组合全色"/>
          <p:cNvPicPr>
            <a:picLocks noChangeAspect="1"/>
          </p:cNvPicPr>
          <p:nvPr/>
        </p:nvPicPr>
        <p:blipFill>
          <a:blip r:embed="rId4" cstate="print"/>
          <a:srcRect/>
          <a:stretch>
            <a:fillRect/>
          </a:stretch>
        </p:blipFill>
        <p:spPr>
          <a:xfrm>
            <a:off x="5998210" y="6340158"/>
            <a:ext cx="2839720" cy="340360"/>
          </a:xfrm>
          <a:prstGeom prst="rect">
            <a:avLst/>
          </a:prstGeom>
        </p:spPr>
      </p:pic>
      <p:sp>
        <p:nvSpPr>
          <p:cNvPr id="13" name="矩形 12"/>
          <p:cNvSpPr/>
          <p:nvPr/>
        </p:nvSpPr>
        <p:spPr>
          <a:xfrm>
            <a:off x="-46355" y="-17462"/>
            <a:ext cx="240030" cy="172910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MH_Entry_1"/>
          <p:cNvSpPr/>
          <p:nvPr>
            <p:custDataLst>
              <p:tags r:id="rId1"/>
            </p:custDataLst>
          </p:nvPr>
        </p:nvSpPr>
        <p:spPr>
          <a:xfrm>
            <a:off x="539552" y="2361089"/>
            <a:ext cx="8496944"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第</a:t>
            </a:r>
            <a:r>
              <a:rPr lang="zh-CN" altLang="en-US"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三</a:t>
            </a:r>
            <a:r>
              <a:rPr lang="zh-CN"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部分</a:t>
            </a:r>
            <a:r>
              <a:rPr lang="en-US"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3600" b="1" dirty="0" smtClean="0">
                <a:solidFill>
                  <a:schemeClr val="bg2">
                    <a:lumMod val="50000"/>
                  </a:schemeClr>
                </a:solidFill>
                <a:latin typeface="+mn-ea"/>
                <a:sym typeface="Arial" panose="020B0604020202020204" pitchFamily="34" charset="0"/>
              </a:rPr>
              <a:t>工业</a:t>
            </a:r>
            <a:r>
              <a:rPr lang="zh-CN" altLang="en-US" sz="3600" b="1" dirty="0">
                <a:solidFill>
                  <a:schemeClr val="bg2">
                    <a:lumMod val="50000"/>
                  </a:schemeClr>
                </a:solidFill>
                <a:latin typeface="+mn-ea"/>
                <a:sym typeface="Arial" panose="020B0604020202020204" pitchFamily="34" charset="0"/>
              </a:rPr>
              <a:t>节能与绿色标准化行动计划</a:t>
            </a:r>
            <a:endParaRPr lang="en-US" altLang="zh-CN" sz="3600" b="1" dirty="0">
              <a:solidFill>
                <a:schemeClr val="bg2">
                  <a:lumMod val="50000"/>
                </a:schemeClr>
              </a:solidFill>
              <a:latin typeface="+mn-ea"/>
              <a:sym typeface="Arial" panose="020B0604020202020204" pitchFamily="34" charset="0"/>
            </a:endParaRPr>
          </a:p>
        </p:txBody>
      </p:sp>
    </p:spTree>
    <p:extLst>
      <p:ext uri="{BB962C8B-B14F-4D97-AF65-F5344CB8AC3E}">
        <p14:creationId xmlns:p14="http://schemas.microsoft.com/office/powerpoint/2010/main" xmlns="" val="20994496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1</a:t>
            </a:r>
          </a:p>
        </p:txBody>
      </p:sp>
      <p:sp>
        <p:nvSpPr>
          <p:cNvPr id="20" name="文本框 19"/>
          <p:cNvSpPr txBox="1"/>
          <p:nvPr/>
        </p:nvSpPr>
        <p:spPr>
          <a:xfrm>
            <a:off x="1052830" y="562610"/>
            <a:ext cx="6327482" cy="523220"/>
          </a:xfrm>
          <a:prstGeom prst="rect">
            <a:avLst/>
          </a:prstGeom>
          <a:noFill/>
        </p:spPr>
        <p:txBody>
          <a:bodyPr wrap="square" rtlCol="0">
            <a:spAutoFit/>
          </a:bodyPr>
          <a:lstStyle/>
          <a:p>
            <a:pPr algn="dist"/>
            <a:r>
              <a:rPr lang="zh-CN" altLang="en-US" sz="2800" b="1" dirty="0" smtClean="0">
                <a:solidFill>
                  <a:srgbClr val="0081B2"/>
                </a:solidFill>
              </a:rPr>
              <a:t>工业节能与绿色标准化行动计划必要性</a:t>
            </a:r>
            <a:endParaRPr lang="en-US" altLang="zh-CN" sz="2800" b="1" dirty="0">
              <a:solidFill>
                <a:srgbClr val="0081B2"/>
              </a:solidFill>
            </a:endParaRPr>
          </a:p>
        </p:txBody>
      </p:sp>
      <p:sp>
        <p:nvSpPr>
          <p:cNvPr id="6" name="矩形 5"/>
          <p:cNvSpPr/>
          <p:nvPr/>
        </p:nvSpPr>
        <p:spPr>
          <a:xfrm>
            <a:off x="743585" y="1916832"/>
            <a:ext cx="7572831" cy="2677656"/>
          </a:xfrm>
          <a:prstGeom prst="rect">
            <a:avLst/>
          </a:prstGeom>
        </p:spPr>
        <p:txBody>
          <a:bodyPr wrap="square">
            <a:spAutoFit/>
          </a:bodyPr>
          <a:lstStyle/>
          <a:p>
            <a:pPr lvl="0"/>
            <a:r>
              <a:rPr lang="zh-CN" altLang="en-US" sz="2400" dirty="0" smtClean="0"/>
              <a:t>         近年来</a:t>
            </a:r>
            <a:r>
              <a:rPr lang="zh-CN" altLang="en-US" sz="2400" dirty="0"/>
              <a:t>，工业和信息化部会同国家质检总局等部门推动出台了</a:t>
            </a:r>
            <a:r>
              <a:rPr lang="en-US" altLang="zh-CN" sz="2400" dirty="0"/>
              <a:t>《</a:t>
            </a:r>
            <a:r>
              <a:rPr lang="zh-CN" altLang="en-US" sz="2400" dirty="0"/>
              <a:t>绿色制造标准体系建设指南</a:t>
            </a:r>
            <a:r>
              <a:rPr lang="en-US" altLang="zh-CN" sz="2400" dirty="0"/>
              <a:t>》</a:t>
            </a:r>
            <a:r>
              <a:rPr lang="zh-CN" altLang="en-US" sz="2400" dirty="0"/>
              <a:t>（工信部联节</a:t>
            </a:r>
            <a:r>
              <a:rPr lang="en-US" altLang="zh-CN" sz="2400" dirty="0"/>
              <a:t>〔2016〕304</a:t>
            </a:r>
            <a:r>
              <a:rPr lang="zh-CN" altLang="en-US" sz="2400" dirty="0"/>
              <a:t>号）、</a:t>
            </a:r>
            <a:r>
              <a:rPr lang="en-US" altLang="zh-CN" sz="2400" dirty="0"/>
              <a:t>《</a:t>
            </a:r>
            <a:r>
              <a:rPr lang="zh-CN" altLang="en-US" sz="2400" dirty="0"/>
              <a:t>装备制造业标准化和质量提升规划</a:t>
            </a:r>
            <a:r>
              <a:rPr lang="en-US" altLang="zh-CN" sz="2400" dirty="0"/>
              <a:t>》</a:t>
            </a:r>
            <a:r>
              <a:rPr lang="zh-CN" altLang="en-US" sz="2400" dirty="0"/>
              <a:t>（国质检标联</a:t>
            </a:r>
            <a:r>
              <a:rPr lang="en-US" altLang="zh-CN" sz="2400" dirty="0"/>
              <a:t>〔2016〕396</a:t>
            </a:r>
            <a:r>
              <a:rPr lang="zh-CN" altLang="en-US" sz="2400" dirty="0"/>
              <a:t>号），结合工业节能与绿色发展的需求，印发了</a:t>
            </a:r>
            <a:r>
              <a:rPr lang="en-US" altLang="zh-CN" sz="2400" dirty="0"/>
              <a:t>《</a:t>
            </a:r>
            <a:r>
              <a:rPr lang="zh-CN" altLang="en-US" sz="2400" dirty="0"/>
              <a:t>工业和通信业节能与综合利用领域技术标准体系</a:t>
            </a:r>
            <a:r>
              <a:rPr lang="en-US" altLang="zh-CN" sz="2400" dirty="0"/>
              <a:t>》</a:t>
            </a:r>
            <a:r>
              <a:rPr lang="zh-CN" altLang="en-US" sz="2400" dirty="0"/>
              <a:t>（工信厅节</a:t>
            </a:r>
            <a:r>
              <a:rPr lang="en-US" altLang="zh-CN" sz="2400" dirty="0"/>
              <a:t>〔2014〕149</a:t>
            </a:r>
            <a:r>
              <a:rPr lang="zh-CN" altLang="en-US" sz="2400" dirty="0"/>
              <a:t>号），不断加大标准的制定、宣贯和监督检查工作力度</a:t>
            </a:r>
            <a:r>
              <a:rPr lang="zh-CN" altLang="en-US" sz="2400" dirty="0" smtClean="0"/>
              <a:t>。</a:t>
            </a:r>
            <a:endParaRPr lang="en-US" altLang="zh-CN" sz="2400" dirty="0" smtClean="0"/>
          </a:p>
        </p:txBody>
      </p:sp>
    </p:spTree>
    <p:extLst>
      <p:ext uri="{BB962C8B-B14F-4D97-AF65-F5344CB8AC3E}">
        <p14:creationId xmlns:p14="http://schemas.microsoft.com/office/powerpoint/2010/main" xmlns="" val="7477293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1</a:t>
            </a:r>
          </a:p>
        </p:txBody>
      </p:sp>
      <p:sp>
        <p:nvSpPr>
          <p:cNvPr id="20" name="文本框 19"/>
          <p:cNvSpPr txBox="1"/>
          <p:nvPr/>
        </p:nvSpPr>
        <p:spPr>
          <a:xfrm>
            <a:off x="1052830" y="562610"/>
            <a:ext cx="6327482" cy="523220"/>
          </a:xfrm>
          <a:prstGeom prst="rect">
            <a:avLst/>
          </a:prstGeom>
          <a:noFill/>
        </p:spPr>
        <p:txBody>
          <a:bodyPr wrap="square" rtlCol="0">
            <a:spAutoFit/>
          </a:bodyPr>
          <a:lstStyle/>
          <a:p>
            <a:pPr algn="dist"/>
            <a:r>
              <a:rPr lang="zh-CN" altLang="en-US" sz="2800" b="1" dirty="0" smtClean="0">
                <a:solidFill>
                  <a:srgbClr val="0081B2"/>
                </a:solidFill>
              </a:rPr>
              <a:t>工业节能与绿色标准化行动计划必要性</a:t>
            </a:r>
            <a:endParaRPr lang="en-US" altLang="zh-CN" sz="2800" b="1" dirty="0">
              <a:solidFill>
                <a:srgbClr val="0081B2"/>
              </a:solidFill>
            </a:endParaRPr>
          </a:p>
        </p:txBody>
      </p:sp>
      <p:sp>
        <p:nvSpPr>
          <p:cNvPr id="6" name="矩形 5"/>
          <p:cNvSpPr/>
          <p:nvPr/>
        </p:nvSpPr>
        <p:spPr>
          <a:xfrm>
            <a:off x="743585" y="1916832"/>
            <a:ext cx="7572831" cy="3416320"/>
          </a:xfrm>
          <a:prstGeom prst="rect">
            <a:avLst/>
          </a:prstGeom>
        </p:spPr>
        <p:txBody>
          <a:bodyPr wrap="square">
            <a:spAutoFit/>
          </a:bodyPr>
          <a:lstStyle/>
          <a:p>
            <a:pPr lvl="0"/>
            <a:r>
              <a:rPr lang="zh-CN" altLang="en-US" sz="2400" dirty="0" smtClean="0"/>
              <a:t>         </a:t>
            </a:r>
            <a:r>
              <a:rPr lang="zh-CN" altLang="en-US" sz="2400" dirty="0"/>
              <a:t> 工业节能与绿色标准化工作虽然取得了一定的成效，但仍存在标准覆盖面不够、更新不及时、制定与实施脱节、实施机制不完善等问题</a:t>
            </a:r>
            <a:r>
              <a:rPr lang="zh-CN" altLang="en-US" sz="2400" dirty="0" smtClean="0"/>
              <a:t>。</a:t>
            </a:r>
            <a:r>
              <a:rPr lang="zh-CN" altLang="en-US" sz="2400" dirty="0"/>
              <a:t>为更好地落实绿色发展理念</a:t>
            </a:r>
            <a:r>
              <a:rPr lang="en-US" altLang="zh-CN" sz="2400" dirty="0"/>
              <a:t>,</a:t>
            </a:r>
            <a:r>
              <a:rPr lang="zh-CN" altLang="en-US" sz="2400" dirty="0"/>
              <a:t>全面推进绿色制造</a:t>
            </a:r>
            <a:r>
              <a:rPr lang="en-US" altLang="zh-CN" sz="2400" dirty="0"/>
              <a:t>,</a:t>
            </a:r>
            <a:r>
              <a:rPr lang="zh-CN" altLang="en-US" sz="2400" dirty="0"/>
              <a:t>完善工业节能与绿色标准化工作体系，做好未来几年的标准化工作，充分发挥标准化对工业节能与绿色发展的支撑和引领</a:t>
            </a:r>
            <a:r>
              <a:rPr lang="zh-CN" altLang="en-US" sz="2400" dirty="0" smtClean="0"/>
              <a:t>作用。 </a:t>
            </a:r>
            <a:r>
              <a:rPr lang="en-US" altLang="zh-CN" sz="2400" dirty="0"/>
              <a:t>2017</a:t>
            </a:r>
            <a:r>
              <a:rPr lang="zh-CN" altLang="en-US" sz="2400" dirty="0"/>
              <a:t>年</a:t>
            </a:r>
            <a:r>
              <a:rPr lang="en-US" altLang="zh-CN" sz="2400" dirty="0"/>
              <a:t>5</a:t>
            </a:r>
            <a:r>
              <a:rPr lang="zh-CN" altLang="en-US" sz="2400" dirty="0"/>
              <a:t>月</a:t>
            </a:r>
            <a:r>
              <a:rPr lang="en-US" altLang="zh-CN" sz="2400" dirty="0"/>
              <a:t>25</a:t>
            </a:r>
            <a:r>
              <a:rPr lang="zh-CN" altLang="en-US" sz="2400" dirty="0"/>
              <a:t>日，我部发布了</a:t>
            </a:r>
            <a:r>
              <a:rPr lang="en-US" altLang="zh-CN" sz="2400" dirty="0"/>
              <a:t>《</a:t>
            </a:r>
            <a:r>
              <a:rPr lang="zh-CN" altLang="en-US" sz="2400" dirty="0"/>
              <a:t>工业节能与绿色标准化行动计划</a:t>
            </a:r>
            <a:r>
              <a:rPr lang="zh-CN" altLang="en-US" sz="2400" b="1" dirty="0"/>
              <a:t>（</a:t>
            </a:r>
            <a:r>
              <a:rPr lang="en-US" altLang="zh-CN" sz="2400" b="1" dirty="0"/>
              <a:t>2017-2019</a:t>
            </a:r>
            <a:r>
              <a:rPr lang="zh-CN" altLang="en-US" sz="2400" b="1" dirty="0"/>
              <a:t>年）</a:t>
            </a:r>
            <a:r>
              <a:rPr lang="en-US" altLang="zh-CN" sz="2400" dirty="0"/>
              <a:t>》</a:t>
            </a:r>
            <a:r>
              <a:rPr lang="zh-CN" altLang="en-US" sz="2400" dirty="0">
                <a:latin typeface="宋体" panose="02010600030101010101" pitchFamily="2" charset="-122"/>
              </a:rPr>
              <a:t>（</a:t>
            </a:r>
            <a:r>
              <a:rPr lang="zh-CN" altLang="en-US" sz="2400" dirty="0"/>
              <a:t>工信部节</a:t>
            </a:r>
            <a:r>
              <a:rPr lang="en-US" altLang="zh-CN" sz="2400" dirty="0"/>
              <a:t>〔2017〕110</a:t>
            </a:r>
            <a:r>
              <a:rPr lang="zh-CN" altLang="en-US" sz="2400" dirty="0"/>
              <a:t>号</a:t>
            </a:r>
            <a:r>
              <a:rPr lang="zh-CN" altLang="en-US" sz="2400" dirty="0">
                <a:latin typeface="宋体" panose="02010600030101010101" pitchFamily="2" charset="-122"/>
              </a:rPr>
              <a:t>）。计划用三年时间建立健全工业节能与绿色标准体系。</a:t>
            </a:r>
            <a:endParaRPr lang="en-US" altLang="zh-CN" sz="2400" dirty="0" smtClean="0"/>
          </a:p>
        </p:txBody>
      </p:sp>
    </p:spTree>
    <p:extLst>
      <p:ext uri="{BB962C8B-B14F-4D97-AF65-F5344CB8AC3E}">
        <p14:creationId xmlns:p14="http://schemas.microsoft.com/office/powerpoint/2010/main" xmlns="" val="1193033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总体要求</a:t>
            </a:r>
            <a:endParaRPr lang="en-US" altLang="zh-CN" sz="2800" b="1" dirty="0">
              <a:solidFill>
                <a:srgbClr val="0081B2"/>
              </a:solidFill>
            </a:endParaRPr>
          </a:p>
        </p:txBody>
      </p:sp>
      <p:graphicFrame>
        <p:nvGraphicFramePr>
          <p:cNvPr id="5" name="图示 4"/>
          <p:cNvGraphicFramePr/>
          <p:nvPr>
            <p:extLst>
              <p:ext uri="{D42A27DB-BD31-4B8C-83A1-F6EECF244321}">
                <p14:modId xmlns:p14="http://schemas.microsoft.com/office/powerpoint/2010/main" xmlns="" val="3137954045"/>
              </p:ext>
            </p:extLst>
          </p:nvPr>
        </p:nvGraphicFramePr>
        <p:xfrm>
          <a:off x="611560" y="1484784"/>
          <a:ext cx="762000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55629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工作目标</a:t>
            </a:r>
            <a:endParaRPr lang="en-US" altLang="zh-CN" sz="2800" b="1" dirty="0">
              <a:solidFill>
                <a:srgbClr val="0081B2"/>
              </a:solidFill>
            </a:endParaRPr>
          </a:p>
        </p:txBody>
      </p:sp>
      <p:sp>
        <p:nvSpPr>
          <p:cNvPr id="4" name="矩形 3"/>
          <p:cNvSpPr/>
          <p:nvPr/>
        </p:nvSpPr>
        <p:spPr>
          <a:xfrm>
            <a:off x="539552" y="2136339"/>
            <a:ext cx="7920880" cy="2677656"/>
          </a:xfrm>
          <a:prstGeom prst="rect">
            <a:avLst/>
          </a:prstGeom>
        </p:spPr>
        <p:txBody>
          <a:bodyPr wrap="square">
            <a:spAutoFit/>
          </a:bodyPr>
          <a:lstStyle/>
          <a:p>
            <a:r>
              <a:rPr lang="zh-CN" altLang="en-US" sz="2400" dirty="0" smtClean="0"/>
              <a:t>          到</a:t>
            </a:r>
            <a:r>
              <a:rPr lang="en-US" altLang="zh-CN" sz="2400" dirty="0"/>
              <a:t>2020</a:t>
            </a:r>
            <a:r>
              <a:rPr lang="zh-CN" altLang="en-US" sz="2400" dirty="0"/>
              <a:t>年，在单位产品能耗水耗限额、产品能效水效、节能节水评价、再生资源利用、绿色制造等领域制</a:t>
            </a:r>
            <a:r>
              <a:rPr lang="zh-CN" altLang="en-US" sz="2400" dirty="0" smtClean="0"/>
              <a:t>修订</a:t>
            </a:r>
            <a:r>
              <a:rPr lang="en-US" altLang="zh-CN" sz="2400" dirty="0" smtClean="0"/>
              <a:t>300</a:t>
            </a:r>
            <a:r>
              <a:rPr lang="zh-CN" altLang="en-US" sz="2400" dirty="0"/>
              <a:t>项重点标准，基本建立工业节能与绿色标准体系；强化标准实施监督，完善节能监察、对标达标、阶梯电价政策；加强基础能力建设，组织工业节能管理人员和节能监察人员贯标培训</a:t>
            </a:r>
            <a:r>
              <a:rPr lang="en-US" altLang="zh-CN" sz="2400" dirty="0"/>
              <a:t>2000</a:t>
            </a:r>
            <a:r>
              <a:rPr lang="zh-CN" altLang="en-US" sz="2400" dirty="0"/>
              <a:t>人次；培育一批节能与绿色标准化支撑机构和评价机构。</a:t>
            </a:r>
          </a:p>
        </p:txBody>
      </p:sp>
    </p:spTree>
    <p:extLst>
      <p:ext uri="{BB962C8B-B14F-4D97-AF65-F5344CB8AC3E}">
        <p14:creationId xmlns:p14="http://schemas.microsoft.com/office/powerpoint/2010/main" xmlns="" val="2935097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447298"/>
            <a:ext cx="1656184" cy="523220"/>
          </a:xfrm>
          <a:prstGeom prst="rect">
            <a:avLst/>
          </a:prstGeom>
        </p:spPr>
        <p:txBody>
          <a:bodyPr wrap="square">
            <a:spAutoFit/>
          </a:bodyPr>
          <a:lstStyle/>
          <a:p>
            <a:pPr algn="dist"/>
            <a:r>
              <a:rPr lang="zh-CN" altLang="en-US" sz="2800" b="1" dirty="0">
                <a:solidFill>
                  <a:srgbClr val="0081B2"/>
                </a:solidFill>
              </a:rPr>
              <a:t>重点工作</a:t>
            </a:r>
            <a:endParaRPr lang="en-US" altLang="zh-CN" sz="2800" b="1" dirty="0">
              <a:solidFill>
                <a:srgbClr val="0081B2"/>
              </a:solidFill>
            </a:endParaRPr>
          </a:p>
        </p:txBody>
      </p:sp>
      <p:sp>
        <p:nvSpPr>
          <p:cNvPr id="3" name="文本框 2"/>
          <p:cNvSpPr txBox="1"/>
          <p:nvPr/>
        </p:nvSpPr>
        <p:spPr>
          <a:xfrm>
            <a:off x="268605" y="116632"/>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graphicFrame>
        <p:nvGraphicFramePr>
          <p:cNvPr id="8" name="图示 7"/>
          <p:cNvGraphicFramePr/>
          <p:nvPr>
            <p:extLst>
              <p:ext uri="{D42A27DB-BD31-4B8C-83A1-F6EECF244321}">
                <p14:modId xmlns:p14="http://schemas.microsoft.com/office/powerpoint/2010/main" xmlns="" val="55638356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p:cNvSpPr txBox="1"/>
          <p:nvPr/>
        </p:nvSpPr>
        <p:spPr>
          <a:xfrm>
            <a:off x="1835696" y="1918573"/>
            <a:ext cx="504056" cy="646331"/>
          </a:xfrm>
          <a:prstGeom prst="rect">
            <a:avLst/>
          </a:prstGeom>
          <a:noFill/>
        </p:spPr>
        <p:txBody>
          <a:bodyPr wrap="square" rtlCol="0">
            <a:spAutoFit/>
          </a:bodyPr>
          <a:lstStyle/>
          <a:p>
            <a:r>
              <a:rPr lang="en-US" altLang="zh-CN" sz="3600" dirty="0" smtClean="0">
                <a:solidFill>
                  <a:schemeClr val="accent3">
                    <a:lumMod val="75000"/>
                  </a:schemeClr>
                </a:solidFill>
              </a:rPr>
              <a:t>1</a:t>
            </a:r>
            <a:endParaRPr lang="zh-CN" altLang="en-US" sz="3600" dirty="0">
              <a:solidFill>
                <a:schemeClr val="accent3">
                  <a:lumMod val="75000"/>
                </a:schemeClr>
              </a:solidFill>
            </a:endParaRPr>
          </a:p>
        </p:txBody>
      </p:sp>
      <p:sp>
        <p:nvSpPr>
          <p:cNvPr id="10" name="文本框 9"/>
          <p:cNvSpPr txBox="1"/>
          <p:nvPr/>
        </p:nvSpPr>
        <p:spPr>
          <a:xfrm>
            <a:off x="2195736" y="3068460"/>
            <a:ext cx="504056" cy="646331"/>
          </a:xfrm>
          <a:prstGeom prst="rect">
            <a:avLst/>
          </a:prstGeom>
          <a:noFill/>
        </p:spPr>
        <p:txBody>
          <a:bodyPr wrap="square" rtlCol="0">
            <a:spAutoFit/>
          </a:bodyPr>
          <a:lstStyle/>
          <a:p>
            <a:r>
              <a:rPr lang="en-US" altLang="zh-CN" sz="3600" dirty="0" smtClean="0">
                <a:solidFill>
                  <a:srgbClr val="3DB38C"/>
                </a:solidFill>
              </a:rPr>
              <a:t>2</a:t>
            </a:r>
            <a:endParaRPr lang="zh-CN" altLang="en-US" sz="3600" dirty="0">
              <a:solidFill>
                <a:srgbClr val="3DB38C"/>
              </a:solidFill>
            </a:endParaRPr>
          </a:p>
        </p:txBody>
      </p:sp>
      <p:sp>
        <p:nvSpPr>
          <p:cNvPr id="11" name="文本框 10"/>
          <p:cNvSpPr txBox="1"/>
          <p:nvPr/>
        </p:nvSpPr>
        <p:spPr>
          <a:xfrm>
            <a:off x="1835696" y="4341327"/>
            <a:ext cx="504056" cy="646331"/>
          </a:xfrm>
          <a:prstGeom prst="rect">
            <a:avLst/>
          </a:prstGeom>
          <a:noFill/>
        </p:spPr>
        <p:txBody>
          <a:bodyPr wrap="square" rtlCol="0">
            <a:spAutoFit/>
          </a:bodyPr>
          <a:lstStyle/>
          <a:p>
            <a:r>
              <a:rPr lang="en-US" altLang="zh-CN" sz="3600" dirty="0" smtClean="0">
                <a:solidFill>
                  <a:srgbClr val="C4652D"/>
                </a:solidFill>
              </a:rPr>
              <a:t>3</a:t>
            </a:r>
            <a:endParaRPr lang="zh-CN" altLang="en-US" sz="3600" dirty="0">
              <a:solidFill>
                <a:srgbClr val="C4652D"/>
              </a:solidFill>
            </a:endParaRPr>
          </a:p>
        </p:txBody>
      </p:sp>
    </p:spTree>
    <p:extLst>
      <p:ext uri="{BB962C8B-B14F-4D97-AF65-F5344CB8AC3E}">
        <p14:creationId xmlns:p14="http://schemas.microsoft.com/office/powerpoint/2010/main" xmlns="" val="60361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1</a:t>
            </a:r>
          </a:p>
        </p:txBody>
      </p:sp>
      <p:sp>
        <p:nvSpPr>
          <p:cNvPr id="20" name="文本框 19"/>
          <p:cNvSpPr txBox="1"/>
          <p:nvPr/>
        </p:nvSpPr>
        <p:spPr>
          <a:xfrm>
            <a:off x="1052830" y="562610"/>
            <a:ext cx="2583066" cy="523220"/>
          </a:xfrm>
          <a:prstGeom prst="rect">
            <a:avLst/>
          </a:prstGeom>
          <a:noFill/>
        </p:spPr>
        <p:txBody>
          <a:bodyPr wrap="square" rtlCol="0">
            <a:spAutoFit/>
          </a:bodyPr>
          <a:lstStyle/>
          <a:p>
            <a:pPr algn="dist"/>
            <a:r>
              <a:rPr lang="zh-CN" altLang="en-US" sz="2800" b="1" dirty="0" smtClean="0">
                <a:solidFill>
                  <a:srgbClr val="0081B2"/>
                </a:solidFill>
              </a:rPr>
              <a:t>我国标准现状</a:t>
            </a:r>
            <a:endParaRPr lang="en-US" altLang="zh-CN" sz="2800" b="1" dirty="0">
              <a:solidFill>
                <a:srgbClr val="0081B2"/>
              </a:solidFill>
            </a:endParaRPr>
          </a:p>
        </p:txBody>
      </p:sp>
      <p:sp>
        <p:nvSpPr>
          <p:cNvPr id="3" name="文本框 2"/>
          <p:cNvSpPr txBox="1"/>
          <p:nvPr/>
        </p:nvSpPr>
        <p:spPr>
          <a:xfrm>
            <a:off x="725243" y="1556792"/>
            <a:ext cx="7488832" cy="461665"/>
          </a:xfrm>
          <a:prstGeom prst="rect">
            <a:avLst/>
          </a:prstGeom>
          <a:noFill/>
        </p:spPr>
        <p:txBody>
          <a:bodyPr wrap="square" rtlCol="0">
            <a:spAutoFit/>
          </a:bodyPr>
          <a:lstStyle/>
          <a:p>
            <a:r>
              <a:rPr lang="zh-CN" altLang="en-US" sz="2400" dirty="0" smtClean="0"/>
              <a:t>         我国现行的标准体制存在以下问题：</a:t>
            </a:r>
            <a:endParaRPr lang="zh-CN" altLang="en-US" sz="2400" dirty="0"/>
          </a:p>
        </p:txBody>
      </p:sp>
      <p:graphicFrame>
        <p:nvGraphicFramePr>
          <p:cNvPr id="6" name="图示 5"/>
          <p:cNvGraphicFramePr/>
          <p:nvPr>
            <p:extLst>
              <p:ext uri="{D42A27DB-BD31-4B8C-83A1-F6EECF244321}">
                <p14:modId xmlns:p14="http://schemas.microsoft.com/office/powerpoint/2010/main" xmlns="" val="509780489"/>
              </p:ext>
            </p:extLst>
          </p:nvPr>
        </p:nvGraphicFramePr>
        <p:xfrm>
          <a:off x="291220" y="2211062"/>
          <a:ext cx="8239245" cy="3442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53694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重点工作</a:t>
            </a:r>
            <a:endParaRPr lang="en-US" altLang="zh-CN" sz="2800" b="1" dirty="0">
              <a:solidFill>
                <a:srgbClr val="0081B2"/>
              </a:solidFill>
            </a:endParaRPr>
          </a:p>
        </p:txBody>
      </p:sp>
      <p:sp>
        <p:nvSpPr>
          <p:cNvPr id="4" name="矩形 3"/>
          <p:cNvSpPr/>
          <p:nvPr/>
        </p:nvSpPr>
        <p:spPr>
          <a:xfrm>
            <a:off x="743585" y="1221069"/>
            <a:ext cx="7920880" cy="461665"/>
          </a:xfrm>
          <a:prstGeom prst="rect">
            <a:avLst/>
          </a:prstGeom>
        </p:spPr>
        <p:txBody>
          <a:bodyPr wrap="square">
            <a:spAutoFit/>
          </a:bodyPr>
          <a:lstStyle/>
          <a:p>
            <a:r>
              <a:rPr lang="zh-CN" altLang="en-US" sz="2400" dirty="0"/>
              <a:t>（一）加强工业节能与绿色标准制</a:t>
            </a:r>
            <a:r>
              <a:rPr lang="zh-CN" altLang="en-US" sz="2400" dirty="0" smtClean="0"/>
              <a:t>修订</a:t>
            </a:r>
            <a:endParaRPr lang="zh-CN" altLang="en-US" sz="2400" dirty="0"/>
          </a:p>
        </p:txBody>
      </p:sp>
      <p:graphicFrame>
        <p:nvGraphicFramePr>
          <p:cNvPr id="5" name="图示 4"/>
          <p:cNvGraphicFramePr/>
          <p:nvPr>
            <p:extLst>
              <p:ext uri="{D42A27DB-BD31-4B8C-83A1-F6EECF244321}">
                <p14:modId xmlns:p14="http://schemas.microsoft.com/office/powerpoint/2010/main" xmlns="" val="232866507"/>
              </p:ext>
            </p:extLst>
          </p:nvPr>
        </p:nvGraphicFramePr>
        <p:xfrm>
          <a:off x="532604" y="1830764"/>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08527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重点工作</a:t>
            </a:r>
            <a:endParaRPr lang="en-US" altLang="zh-CN" sz="2800" b="1" dirty="0">
              <a:solidFill>
                <a:srgbClr val="0081B2"/>
              </a:solidFill>
            </a:endParaRPr>
          </a:p>
        </p:txBody>
      </p:sp>
      <p:sp>
        <p:nvSpPr>
          <p:cNvPr id="4" name="矩形 3"/>
          <p:cNvSpPr/>
          <p:nvPr/>
        </p:nvSpPr>
        <p:spPr>
          <a:xfrm>
            <a:off x="743585" y="1221069"/>
            <a:ext cx="7920880" cy="461665"/>
          </a:xfrm>
          <a:prstGeom prst="rect">
            <a:avLst/>
          </a:prstGeom>
        </p:spPr>
        <p:txBody>
          <a:bodyPr wrap="square">
            <a:spAutoFit/>
          </a:bodyPr>
          <a:lstStyle/>
          <a:p>
            <a:r>
              <a:rPr lang="zh-CN" altLang="en-US" sz="2400" dirty="0"/>
              <a:t>（一）加强工业节能与绿色标准制</a:t>
            </a:r>
            <a:r>
              <a:rPr lang="zh-CN" altLang="en-US" sz="2400" dirty="0" smtClean="0"/>
              <a:t>修订</a:t>
            </a:r>
            <a:endParaRPr lang="zh-CN" altLang="en-US" sz="2400" dirty="0"/>
          </a:p>
        </p:txBody>
      </p:sp>
      <p:graphicFrame>
        <p:nvGraphicFramePr>
          <p:cNvPr id="5" name="图示 4"/>
          <p:cNvGraphicFramePr/>
          <p:nvPr>
            <p:extLst>
              <p:ext uri="{D42A27DB-BD31-4B8C-83A1-F6EECF244321}">
                <p14:modId xmlns:p14="http://schemas.microsoft.com/office/powerpoint/2010/main" xmlns="" val="3129448334"/>
              </p:ext>
            </p:extLst>
          </p:nvPr>
        </p:nvGraphicFramePr>
        <p:xfrm>
          <a:off x="537802" y="1818935"/>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29830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重点工作</a:t>
            </a:r>
            <a:endParaRPr lang="en-US" altLang="zh-CN" sz="2800" b="1" dirty="0">
              <a:solidFill>
                <a:srgbClr val="0081B2"/>
              </a:solidFill>
            </a:endParaRPr>
          </a:p>
        </p:txBody>
      </p:sp>
      <p:sp>
        <p:nvSpPr>
          <p:cNvPr id="4" name="矩形 3"/>
          <p:cNvSpPr/>
          <p:nvPr/>
        </p:nvSpPr>
        <p:spPr>
          <a:xfrm>
            <a:off x="730331" y="1556792"/>
            <a:ext cx="7920880" cy="461665"/>
          </a:xfrm>
          <a:prstGeom prst="rect">
            <a:avLst/>
          </a:prstGeom>
        </p:spPr>
        <p:txBody>
          <a:bodyPr wrap="square">
            <a:spAutoFit/>
          </a:bodyPr>
          <a:lstStyle/>
          <a:p>
            <a:r>
              <a:rPr lang="zh-CN" altLang="en-US" sz="2400" dirty="0" smtClean="0"/>
              <a:t>（</a:t>
            </a:r>
            <a:r>
              <a:rPr lang="zh-CN" altLang="en-US" sz="2400" dirty="0"/>
              <a:t>二）强化工业节能与绿色标准</a:t>
            </a:r>
            <a:r>
              <a:rPr lang="zh-CN" altLang="en-US" sz="2400" dirty="0" smtClean="0"/>
              <a:t>实施</a:t>
            </a:r>
            <a:endParaRPr lang="en-US" altLang="zh-CN" sz="2400" dirty="0" smtClean="0"/>
          </a:p>
        </p:txBody>
      </p:sp>
      <p:graphicFrame>
        <p:nvGraphicFramePr>
          <p:cNvPr id="5" name="图示 4"/>
          <p:cNvGraphicFramePr/>
          <p:nvPr>
            <p:extLst>
              <p:ext uri="{D42A27DB-BD31-4B8C-83A1-F6EECF244321}">
                <p14:modId xmlns:p14="http://schemas.microsoft.com/office/powerpoint/2010/main" xmlns="" val="130292981"/>
              </p:ext>
            </p:extLst>
          </p:nvPr>
        </p:nvGraphicFramePr>
        <p:xfrm>
          <a:off x="268605" y="2042537"/>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432469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重点工作</a:t>
            </a:r>
            <a:endParaRPr lang="en-US" altLang="zh-CN" sz="2800" b="1" dirty="0">
              <a:solidFill>
                <a:srgbClr val="0081B2"/>
              </a:solidFill>
            </a:endParaRPr>
          </a:p>
        </p:txBody>
      </p:sp>
      <p:sp>
        <p:nvSpPr>
          <p:cNvPr id="4" name="矩形 3"/>
          <p:cNvSpPr/>
          <p:nvPr/>
        </p:nvSpPr>
        <p:spPr>
          <a:xfrm>
            <a:off x="730331" y="1556792"/>
            <a:ext cx="7920880" cy="461665"/>
          </a:xfrm>
          <a:prstGeom prst="rect">
            <a:avLst/>
          </a:prstGeom>
        </p:spPr>
        <p:txBody>
          <a:bodyPr wrap="square">
            <a:spAutoFit/>
          </a:bodyPr>
          <a:lstStyle/>
          <a:p>
            <a:r>
              <a:rPr lang="zh-CN" altLang="en-US" sz="2400" dirty="0" smtClean="0"/>
              <a:t>（</a:t>
            </a:r>
            <a:r>
              <a:rPr lang="zh-CN" altLang="en-US" sz="2400" dirty="0"/>
              <a:t>二）强化工业节能与绿色标准</a:t>
            </a:r>
            <a:r>
              <a:rPr lang="zh-CN" altLang="en-US" sz="2400" dirty="0" smtClean="0"/>
              <a:t>实施</a:t>
            </a:r>
          </a:p>
        </p:txBody>
      </p:sp>
      <p:graphicFrame>
        <p:nvGraphicFramePr>
          <p:cNvPr id="5" name="图示 4"/>
          <p:cNvGraphicFramePr/>
          <p:nvPr>
            <p:extLst>
              <p:ext uri="{D42A27DB-BD31-4B8C-83A1-F6EECF244321}">
                <p14:modId xmlns:p14="http://schemas.microsoft.com/office/powerpoint/2010/main" xmlns="" val="2491644193"/>
              </p:ext>
            </p:extLst>
          </p:nvPr>
        </p:nvGraphicFramePr>
        <p:xfrm>
          <a:off x="268605" y="1997825"/>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786470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重点工作</a:t>
            </a:r>
            <a:endParaRPr lang="en-US" altLang="zh-CN" sz="2800" b="1" dirty="0">
              <a:solidFill>
                <a:srgbClr val="0081B2"/>
              </a:solidFill>
            </a:endParaRPr>
          </a:p>
        </p:txBody>
      </p:sp>
      <p:sp>
        <p:nvSpPr>
          <p:cNvPr id="4" name="矩形 3"/>
          <p:cNvSpPr/>
          <p:nvPr/>
        </p:nvSpPr>
        <p:spPr>
          <a:xfrm>
            <a:off x="730331" y="1556792"/>
            <a:ext cx="7920880" cy="461665"/>
          </a:xfrm>
          <a:prstGeom prst="rect">
            <a:avLst/>
          </a:prstGeom>
        </p:spPr>
        <p:txBody>
          <a:bodyPr wrap="square">
            <a:spAutoFit/>
          </a:bodyPr>
          <a:lstStyle/>
          <a:p>
            <a:r>
              <a:rPr lang="zh-CN" altLang="en-US" sz="2400" dirty="0" smtClean="0"/>
              <a:t>（</a:t>
            </a:r>
            <a:r>
              <a:rPr lang="zh-CN" altLang="en-US" sz="2400" dirty="0"/>
              <a:t>三）提升工业节能与绿色标准基础</a:t>
            </a:r>
            <a:r>
              <a:rPr lang="zh-CN" altLang="en-US" sz="2400" dirty="0" smtClean="0"/>
              <a:t>能力</a:t>
            </a:r>
            <a:endParaRPr lang="en-US" altLang="zh-CN" sz="2400" dirty="0" smtClean="0"/>
          </a:p>
        </p:txBody>
      </p:sp>
      <p:graphicFrame>
        <p:nvGraphicFramePr>
          <p:cNvPr id="5" name="图示 4"/>
          <p:cNvGraphicFramePr/>
          <p:nvPr>
            <p:extLst>
              <p:ext uri="{D42A27DB-BD31-4B8C-83A1-F6EECF244321}">
                <p14:modId xmlns:p14="http://schemas.microsoft.com/office/powerpoint/2010/main" xmlns="" val="3456612890"/>
              </p:ext>
            </p:extLst>
          </p:nvPr>
        </p:nvGraphicFramePr>
        <p:xfrm>
          <a:off x="491018" y="2018457"/>
          <a:ext cx="7920880" cy="3414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769060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重点工作</a:t>
            </a:r>
            <a:endParaRPr lang="en-US" altLang="zh-CN" sz="2800" b="1" dirty="0">
              <a:solidFill>
                <a:srgbClr val="0081B2"/>
              </a:solidFill>
            </a:endParaRPr>
          </a:p>
        </p:txBody>
      </p:sp>
      <p:sp>
        <p:nvSpPr>
          <p:cNvPr id="4" name="矩形 3"/>
          <p:cNvSpPr/>
          <p:nvPr/>
        </p:nvSpPr>
        <p:spPr>
          <a:xfrm>
            <a:off x="730331" y="1556792"/>
            <a:ext cx="7920880" cy="461665"/>
          </a:xfrm>
          <a:prstGeom prst="rect">
            <a:avLst/>
          </a:prstGeom>
        </p:spPr>
        <p:txBody>
          <a:bodyPr wrap="square">
            <a:spAutoFit/>
          </a:bodyPr>
          <a:lstStyle/>
          <a:p>
            <a:r>
              <a:rPr lang="zh-CN" altLang="en-US" sz="2400" dirty="0" smtClean="0"/>
              <a:t>（</a:t>
            </a:r>
            <a:r>
              <a:rPr lang="zh-CN" altLang="en-US" sz="2400" dirty="0"/>
              <a:t>三）提升工业节能与绿色标准基础</a:t>
            </a:r>
            <a:r>
              <a:rPr lang="zh-CN" altLang="en-US" sz="2400" dirty="0" smtClean="0"/>
              <a:t>能力</a:t>
            </a:r>
            <a:endParaRPr lang="en-US" altLang="zh-CN" sz="2400" dirty="0" smtClean="0"/>
          </a:p>
        </p:txBody>
      </p:sp>
      <p:graphicFrame>
        <p:nvGraphicFramePr>
          <p:cNvPr id="5" name="图示 4"/>
          <p:cNvGraphicFramePr/>
          <p:nvPr>
            <p:extLst>
              <p:ext uri="{D42A27DB-BD31-4B8C-83A1-F6EECF244321}">
                <p14:modId xmlns:p14="http://schemas.microsoft.com/office/powerpoint/2010/main" xmlns="" val="1639574775"/>
              </p:ext>
            </p:extLst>
          </p:nvPr>
        </p:nvGraphicFramePr>
        <p:xfrm>
          <a:off x="491018" y="2018457"/>
          <a:ext cx="7920880" cy="3414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10262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重点工作</a:t>
            </a:r>
            <a:endParaRPr lang="en-US" altLang="zh-CN" sz="2800" b="1" dirty="0">
              <a:solidFill>
                <a:srgbClr val="0081B2"/>
              </a:solidFill>
            </a:endParaRPr>
          </a:p>
        </p:txBody>
      </p:sp>
      <p:sp>
        <p:nvSpPr>
          <p:cNvPr id="4" name="矩形 3"/>
          <p:cNvSpPr/>
          <p:nvPr/>
        </p:nvSpPr>
        <p:spPr>
          <a:xfrm>
            <a:off x="730331" y="1556792"/>
            <a:ext cx="7920880" cy="461665"/>
          </a:xfrm>
          <a:prstGeom prst="rect">
            <a:avLst/>
          </a:prstGeom>
        </p:spPr>
        <p:txBody>
          <a:bodyPr wrap="square">
            <a:spAutoFit/>
          </a:bodyPr>
          <a:lstStyle/>
          <a:p>
            <a:r>
              <a:rPr lang="zh-CN" altLang="en-US" sz="2400" dirty="0" smtClean="0"/>
              <a:t>（</a:t>
            </a:r>
            <a:r>
              <a:rPr lang="zh-CN" altLang="en-US" sz="2400" dirty="0"/>
              <a:t>三）提升工业节能与绿色标准基础</a:t>
            </a:r>
            <a:r>
              <a:rPr lang="zh-CN" altLang="en-US" sz="2400" dirty="0" smtClean="0"/>
              <a:t>能力</a:t>
            </a:r>
            <a:endParaRPr lang="en-US" altLang="zh-CN" sz="2400" dirty="0" smtClean="0"/>
          </a:p>
        </p:txBody>
      </p:sp>
      <p:graphicFrame>
        <p:nvGraphicFramePr>
          <p:cNvPr id="5" name="图示 4"/>
          <p:cNvGraphicFramePr/>
          <p:nvPr>
            <p:extLst>
              <p:ext uri="{D42A27DB-BD31-4B8C-83A1-F6EECF244321}">
                <p14:modId xmlns:p14="http://schemas.microsoft.com/office/powerpoint/2010/main" xmlns="" val="1796044314"/>
              </p:ext>
            </p:extLst>
          </p:nvPr>
        </p:nvGraphicFramePr>
        <p:xfrm>
          <a:off x="268605" y="2296488"/>
          <a:ext cx="7920880" cy="3414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34318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保障措施</a:t>
            </a:r>
            <a:endParaRPr lang="en-US" altLang="zh-CN" sz="2800" b="1" dirty="0">
              <a:solidFill>
                <a:srgbClr val="0081B2"/>
              </a:solidFill>
            </a:endParaRPr>
          </a:p>
        </p:txBody>
      </p:sp>
      <p:grpSp>
        <p:nvGrpSpPr>
          <p:cNvPr id="4" name="组合 3"/>
          <p:cNvGrpSpPr/>
          <p:nvPr/>
        </p:nvGrpSpPr>
        <p:grpSpPr>
          <a:xfrm>
            <a:off x="611560" y="2077290"/>
            <a:ext cx="7920880" cy="3042899"/>
            <a:chOff x="0" y="355743"/>
            <a:chExt cx="7920880" cy="3042899"/>
          </a:xfrm>
        </p:grpSpPr>
        <p:sp>
          <p:nvSpPr>
            <p:cNvPr id="8" name="矩形 7"/>
            <p:cNvSpPr/>
            <p:nvPr/>
          </p:nvSpPr>
          <p:spPr>
            <a:xfrm>
              <a:off x="0" y="355743"/>
              <a:ext cx="7920880" cy="3042899"/>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矩形 8"/>
            <p:cNvSpPr/>
            <p:nvPr/>
          </p:nvSpPr>
          <p:spPr>
            <a:xfrm>
              <a:off x="0" y="355743"/>
              <a:ext cx="7920880" cy="30428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14748" tIns="479044" rIns="614748" bIns="163576" numCol="1" spcCol="1270" anchor="t" anchorCtr="0">
              <a:noAutofit/>
            </a:bodyPr>
            <a:lstStyle/>
            <a:p>
              <a:pPr marL="228600" lvl="1" indent="-228600" defTabSz="1022350">
                <a:lnSpc>
                  <a:spcPct val="90000"/>
                </a:lnSpc>
                <a:spcAft>
                  <a:spcPct val="15000"/>
                </a:spcAft>
                <a:buChar char="••"/>
              </a:pPr>
              <a:r>
                <a:rPr lang="zh-CN" altLang="en-US" sz="2400" dirty="0" smtClean="0"/>
                <a:t>         加大</a:t>
              </a:r>
              <a:r>
                <a:rPr lang="zh-CN" altLang="en-US" sz="2400" dirty="0"/>
                <a:t>对标准化工作的政策支持力度，并探索建立市场化、多元化的投入机制。支持重点行业、重点领域节能与绿色标准制修订工作，鼓励地方政府加强工业节能与绿色标准化工作投入，引导社会组织、工业企业等积极参与标准化工作。优先利用绿色金融手段支持企业对照标准实施节能与绿色技术改造。</a:t>
              </a:r>
              <a:endParaRPr lang="zh-CN" altLang="en-US" sz="2300" kern="1200" dirty="0"/>
            </a:p>
          </p:txBody>
        </p:sp>
      </p:grpSp>
      <p:grpSp>
        <p:nvGrpSpPr>
          <p:cNvPr id="5" name="组合 4"/>
          <p:cNvGrpSpPr/>
          <p:nvPr/>
        </p:nvGrpSpPr>
        <p:grpSpPr>
          <a:xfrm>
            <a:off x="1007604" y="1737810"/>
            <a:ext cx="5544616" cy="678960"/>
            <a:chOff x="396044" y="16263"/>
            <a:chExt cx="5544616" cy="678960"/>
          </a:xfrm>
        </p:grpSpPr>
        <p:sp>
          <p:nvSpPr>
            <p:cNvPr id="6" name="圆角矩形 5"/>
            <p:cNvSpPr/>
            <p:nvPr/>
          </p:nvSpPr>
          <p:spPr>
            <a:xfrm>
              <a:off x="396044" y="16263"/>
              <a:ext cx="5544616" cy="67896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圆角矩形 6"/>
            <p:cNvSpPr/>
            <p:nvPr/>
          </p:nvSpPr>
          <p:spPr>
            <a:xfrm>
              <a:off x="429188" y="49407"/>
              <a:ext cx="5478328"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73" tIns="0" rIns="209573" bIns="0" numCol="1" spcCol="1270" anchor="ctr" anchorCtr="0">
              <a:noAutofit/>
            </a:bodyPr>
            <a:lstStyle/>
            <a:p>
              <a:pPr lvl="0" defTabSz="1022350">
                <a:lnSpc>
                  <a:spcPct val="90000"/>
                </a:lnSpc>
                <a:spcAft>
                  <a:spcPct val="35000"/>
                </a:spcAft>
              </a:pPr>
              <a:r>
                <a:rPr lang="zh-CN" altLang="en-US" sz="2400" dirty="0"/>
                <a:t>加强政策支持</a:t>
              </a:r>
              <a:endParaRPr lang="zh-CN" altLang="en-US" sz="2300" kern="1200" dirty="0"/>
            </a:p>
          </p:txBody>
        </p:sp>
      </p:grpSp>
    </p:spTree>
    <p:extLst>
      <p:ext uri="{BB962C8B-B14F-4D97-AF65-F5344CB8AC3E}">
        <p14:creationId xmlns:p14="http://schemas.microsoft.com/office/powerpoint/2010/main" xmlns="" val="2029366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保障措施</a:t>
            </a:r>
            <a:endParaRPr lang="en-US" altLang="zh-CN" sz="2800" b="1" dirty="0">
              <a:solidFill>
                <a:srgbClr val="0081B2"/>
              </a:solidFill>
            </a:endParaRPr>
          </a:p>
        </p:txBody>
      </p:sp>
      <p:grpSp>
        <p:nvGrpSpPr>
          <p:cNvPr id="4" name="组合 3"/>
          <p:cNvGrpSpPr/>
          <p:nvPr/>
        </p:nvGrpSpPr>
        <p:grpSpPr>
          <a:xfrm>
            <a:off x="611560" y="2077290"/>
            <a:ext cx="7920880" cy="3042899"/>
            <a:chOff x="0" y="355743"/>
            <a:chExt cx="7920880" cy="3042899"/>
          </a:xfrm>
        </p:grpSpPr>
        <p:sp>
          <p:nvSpPr>
            <p:cNvPr id="8" name="矩形 7"/>
            <p:cNvSpPr/>
            <p:nvPr/>
          </p:nvSpPr>
          <p:spPr>
            <a:xfrm>
              <a:off x="0" y="355743"/>
              <a:ext cx="7920880" cy="3042899"/>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矩形 8"/>
            <p:cNvSpPr/>
            <p:nvPr/>
          </p:nvSpPr>
          <p:spPr>
            <a:xfrm>
              <a:off x="0" y="355743"/>
              <a:ext cx="7920880" cy="30428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14748" tIns="479044" rIns="614748" bIns="163576" numCol="1" spcCol="1270" anchor="t" anchorCtr="0">
              <a:noAutofit/>
            </a:bodyPr>
            <a:lstStyle/>
            <a:p>
              <a:pPr marL="228600" lvl="1" indent="-228600" defTabSz="1022350">
                <a:lnSpc>
                  <a:spcPct val="90000"/>
                </a:lnSpc>
                <a:spcAft>
                  <a:spcPct val="15000"/>
                </a:spcAft>
                <a:buChar char="••"/>
              </a:pPr>
              <a:r>
                <a:rPr lang="zh-CN" altLang="en-US" sz="2400" dirty="0" smtClean="0"/>
                <a:t>         充分</a:t>
              </a:r>
              <a:r>
                <a:rPr lang="zh-CN" altLang="en-US" sz="2400" dirty="0"/>
                <a:t>发挥地方政府、第三方机构在节能与绿色标准化工作中的作用，结合长江经济带、京津冀等重点地区推进工业节能与绿色发展工作的实际需求，研究制定区域标准、地方标准和团体标准。加强部省联动，推动基础好、适应性强的地方标准、团体标准上升为行业标准、国家标准。</a:t>
              </a:r>
              <a:endParaRPr lang="zh-CN" altLang="en-US" sz="2300" kern="1200" dirty="0"/>
            </a:p>
          </p:txBody>
        </p:sp>
      </p:grpSp>
      <p:grpSp>
        <p:nvGrpSpPr>
          <p:cNvPr id="5" name="组合 4"/>
          <p:cNvGrpSpPr/>
          <p:nvPr/>
        </p:nvGrpSpPr>
        <p:grpSpPr>
          <a:xfrm>
            <a:off x="1007604" y="1737810"/>
            <a:ext cx="5544616" cy="678960"/>
            <a:chOff x="396044" y="16263"/>
            <a:chExt cx="5544616" cy="678960"/>
          </a:xfrm>
        </p:grpSpPr>
        <p:sp>
          <p:nvSpPr>
            <p:cNvPr id="6" name="圆角矩形 5"/>
            <p:cNvSpPr/>
            <p:nvPr/>
          </p:nvSpPr>
          <p:spPr>
            <a:xfrm>
              <a:off x="396044" y="16263"/>
              <a:ext cx="5544616" cy="67896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圆角矩形 6"/>
            <p:cNvSpPr/>
            <p:nvPr/>
          </p:nvSpPr>
          <p:spPr>
            <a:xfrm>
              <a:off x="429188" y="49407"/>
              <a:ext cx="5478328"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73" tIns="0" rIns="209573" bIns="0" numCol="1" spcCol="1270" anchor="ctr" anchorCtr="0">
              <a:noAutofit/>
            </a:bodyPr>
            <a:lstStyle/>
            <a:p>
              <a:pPr lvl="0" defTabSz="1022350">
                <a:lnSpc>
                  <a:spcPct val="90000"/>
                </a:lnSpc>
                <a:spcAft>
                  <a:spcPct val="35000"/>
                </a:spcAft>
              </a:pPr>
              <a:r>
                <a:rPr lang="zh-CN" altLang="en-US" sz="2400" dirty="0"/>
                <a:t>发挥地方和行业协会作用</a:t>
              </a:r>
              <a:endParaRPr lang="zh-CN" altLang="en-US" sz="2300" kern="1200" dirty="0"/>
            </a:p>
          </p:txBody>
        </p:sp>
      </p:grpSp>
    </p:spTree>
    <p:extLst>
      <p:ext uri="{BB962C8B-B14F-4D97-AF65-F5344CB8AC3E}">
        <p14:creationId xmlns:p14="http://schemas.microsoft.com/office/powerpoint/2010/main" xmlns="" val="724032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3" name="文本框 2"/>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保障措施</a:t>
            </a:r>
            <a:endParaRPr lang="en-US" altLang="zh-CN" sz="2800" b="1" dirty="0">
              <a:solidFill>
                <a:srgbClr val="0081B2"/>
              </a:solidFill>
            </a:endParaRPr>
          </a:p>
        </p:txBody>
      </p:sp>
      <p:grpSp>
        <p:nvGrpSpPr>
          <p:cNvPr id="4" name="组合 3"/>
          <p:cNvGrpSpPr/>
          <p:nvPr/>
        </p:nvGrpSpPr>
        <p:grpSpPr>
          <a:xfrm>
            <a:off x="611560" y="2077290"/>
            <a:ext cx="7920880" cy="3042899"/>
            <a:chOff x="0" y="355743"/>
            <a:chExt cx="7920880" cy="3042899"/>
          </a:xfrm>
        </p:grpSpPr>
        <p:sp>
          <p:nvSpPr>
            <p:cNvPr id="8" name="矩形 7"/>
            <p:cNvSpPr/>
            <p:nvPr/>
          </p:nvSpPr>
          <p:spPr>
            <a:xfrm>
              <a:off x="0" y="355743"/>
              <a:ext cx="7920880" cy="3042899"/>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矩形 8"/>
            <p:cNvSpPr/>
            <p:nvPr/>
          </p:nvSpPr>
          <p:spPr>
            <a:xfrm>
              <a:off x="0" y="355743"/>
              <a:ext cx="7920880" cy="30428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14748" tIns="479044" rIns="614748" bIns="163576" numCol="1" spcCol="1270" anchor="t" anchorCtr="0">
              <a:noAutofit/>
            </a:bodyPr>
            <a:lstStyle/>
            <a:p>
              <a:pPr marL="228600" lvl="1" indent="-228600" defTabSz="1022350">
                <a:lnSpc>
                  <a:spcPct val="90000"/>
                </a:lnSpc>
                <a:spcAft>
                  <a:spcPct val="15000"/>
                </a:spcAft>
                <a:buChar char="••"/>
              </a:pPr>
              <a:r>
                <a:rPr lang="zh-CN" altLang="en-US" sz="2400" dirty="0" smtClean="0"/>
                <a:t>         充分</a:t>
              </a:r>
              <a:r>
                <a:rPr lang="zh-CN" altLang="en-US" sz="2400" dirty="0"/>
                <a:t>利用各类新闻媒体、采取多种方式加强对工业节能标准化工作的宣传，引导企业依法用能、合理用能，提升全民节能贯标和绿色发展意识。认真总结工业节能与绿色标准化工作经验，不断完善工作机制。</a:t>
              </a:r>
              <a:endParaRPr lang="zh-CN" altLang="en-US" sz="2300" kern="1200" dirty="0"/>
            </a:p>
          </p:txBody>
        </p:sp>
      </p:grpSp>
      <p:grpSp>
        <p:nvGrpSpPr>
          <p:cNvPr id="5" name="组合 4"/>
          <p:cNvGrpSpPr/>
          <p:nvPr/>
        </p:nvGrpSpPr>
        <p:grpSpPr>
          <a:xfrm>
            <a:off x="1007604" y="1737810"/>
            <a:ext cx="5544616" cy="678960"/>
            <a:chOff x="396044" y="16263"/>
            <a:chExt cx="5544616" cy="678960"/>
          </a:xfrm>
        </p:grpSpPr>
        <p:sp>
          <p:nvSpPr>
            <p:cNvPr id="6" name="圆角矩形 5"/>
            <p:cNvSpPr/>
            <p:nvPr/>
          </p:nvSpPr>
          <p:spPr>
            <a:xfrm>
              <a:off x="396044" y="16263"/>
              <a:ext cx="5544616" cy="67896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圆角矩形 6"/>
            <p:cNvSpPr/>
            <p:nvPr/>
          </p:nvSpPr>
          <p:spPr>
            <a:xfrm>
              <a:off x="429188" y="49407"/>
              <a:ext cx="5478328"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73" tIns="0" rIns="209573" bIns="0" numCol="1" spcCol="1270" anchor="ctr" anchorCtr="0">
              <a:noAutofit/>
            </a:bodyPr>
            <a:lstStyle/>
            <a:p>
              <a:pPr lvl="0" defTabSz="1022350">
                <a:lnSpc>
                  <a:spcPct val="90000"/>
                </a:lnSpc>
                <a:spcAft>
                  <a:spcPct val="35000"/>
                </a:spcAft>
              </a:pPr>
              <a:r>
                <a:rPr lang="zh-CN" altLang="en-US" sz="2400" dirty="0"/>
                <a:t>加强舆论宣传</a:t>
              </a:r>
              <a:endParaRPr lang="zh-CN" altLang="en-US" sz="2300" kern="1200" dirty="0"/>
            </a:p>
          </p:txBody>
        </p:sp>
      </p:grpSp>
    </p:spTree>
    <p:extLst>
      <p:ext uri="{BB962C8B-B14F-4D97-AF65-F5344CB8AC3E}">
        <p14:creationId xmlns:p14="http://schemas.microsoft.com/office/powerpoint/2010/main" xmlns="" val="303848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1</a:t>
            </a:r>
          </a:p>
        </p:txBody>
      </p:sp>
      <p:sp>
        <p:nvSpPr>
          <p:cNvPr id="20" name="文本框 19"/>
          <p:cNvSpPr txBox="1"/>
          <p:nvPr/>
        </p:nvSpPr>
        <p:spPr>
          <a:xfrm>
            <a:off x="1052830" y="562610"/>
            <a:ext cx="2583066" cy="523220"/>
          </a:xfrm>
          <a:prstGeom prst="rect">
            <a:avLst/>
          </a:prstGeom>
          <a:noFill/>
        </p:spPr>
        <p:txBody>
          <a:bodyPr wrap="square" rtlCol="0">
            <a:spAutoFit/>
          </a:bodyPr>
          <a:lstStyle/>
          <a:p>
            <a:pPr algn="dist"/>
            <a:r>
              <a:rPr lang="zh-CN" altLang="en-US" sz="2800" b="1" dirty="0" smtClean="0">
                <a:solidFill>
                  <a:srgbClr val="0081B2"/>
                </a:solidFill>
              </a:rPr>
              <a:t>我国标准现状</a:t>
            </a:r>
            <a:endParaRPr lang="en-US" altLang="zh-CN" sz="2800" b="1" dirty="0">
              <a:solidFill>
                <a:srgbClr val="0081B2"/>
              </a:solidFill>
            </a:endParaRPr>
          </a:p>
        </p:txBody>
      </p:sp>
      <p:sp>
        <p:nvSpPr>
          <p:cNvPr id="3" name="文本框 2"/>
          <p:cNvSpPr txBox="1"/>
          <p:nvPr/>
        </p:nvSpPr>
        <p:spPr>
          <a:xfrm>
            <a:off x="725243" y="1556792"/>
            <a:ext cx="7488832" cy="461665"/>
          </a:xfrm>
          <a:prstGeom prst="rect">
            <a:avLst/>
          </a:prstGeom>
          <a:noFill/>
        </p:spPr>
        <p:txBody>
          <a:bodyPr wrap="square" rtlCol="0">
            <a:spAutoFit/>
          </a:bodyPr>
          <a:lstStyle/>
          <a:p>
            <a:r>
              <a:rPr lang="zh-CN" altLang="en-US" sz="2400" dirty="0" smtClean="0"/>
              <a:t>         我国现行的标准体制存在以下问题：</a:t>
            </a:r>
            <a:endParaRPr lang="zh-CN" altLang="en-US" sz="2400" dirty="0"/>
          </a:p>
        </p:txBody>
      </p:sp>
      <p:graphicFrame>
        <p:nvGraphicFramePr>
          <p:cNvPr id="6" name="图示 5"/>
          <p:cNvGraphicFramePr/>
          <p:nvPr>
            <p:extLst>
              <p:ext uri="{D42A27DB-BD31-4B8C-83A1-F6EECF244321}">
                <p14:modId xmlns:p14="http://schemas.microsoft.com/office/powerpoint/2010/main" xmlns="" val="3714451234"/>
              </p:ext>
            </p:extLst>
          </p:nvPr>
        </p:nvGraphicFramePr>
        <p:xfrm>
          <a:off x="285720" y="2071678"/>
          <a:ext cx="8239245" cy="3882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606344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Server\e\电子四所\电子标准院基本情况介绍ppt\素材\章隔页-3.jpg章隔页-3"/>
          <p:cNvPicPr>
            <a:picLocks noChangeAspect="1"/>
          </p:cNvPicPr>
          <p:nvPr/>
        </p:nvPicPr>
        <p:blipFill>
          <a:blip r:embed="rId3"/>
          <a:srcRect/>
          <a:stretch>
            <a:fillRect/>
          </a:stretch>
        </p:blipFill>
        <p:spPr>
          <a:xfrm>
            <a:off x="0" y="5202555"/>
            <a:ext cx="9144000" cy="1870710"/>
          </a:xfrm>
          <a:prstGeom prst="rect">
            <a:avLst/>
          </a:prstGeom>
        </p:spPr>
      </p:pic>
      <p:pic>
        <p:nvPicPr>
          <p:cNvPr id="16" name="图片 15" descr="\\Server\e\电子四所\电子标准院基本情况介绍ppt\客户发\中英文全程组合全色.png中英文全程组合全色"/>
          <p:cNvPicPr>
            <a:picLocks noChangeAspect="1"/>
          </p:cNvPicPr>
          <p:nvPr/>
        </p:nvPicPr>
        <p:blipFill>
          <a:blip r:embed="rId4" cstate="print"/>
          <a:srcRect/>
          <a:stretch>
            <a:fillRect/>
          </a:stretch>
        </p:blipFill>
        <p:spPr>
          <a:xfrm>
            <a:off x="5998210" y="6340158"/>
            <a:ext cx="2839720" cy="340360"/>
          </a:xfrm>
          <a:prstGeom prst="rect">
            <a:avLst/>
          </a:prstGeom>
        </p:spPr>
      </p:pic>
      <p:sp>
        <p:nvSpPr>
          <p:cNvPr id="13" name="矩形 12"/>
          <p:cNvSpPr/>
          <p:nvPr/>
        </p:nvSpPr>
        <p:spPr>
          <a:xfrm>
            <a:off x="-46355" y="-17462"/>
            <a:ext cx="240030" cy="172910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MH_Entry_1"/>
          <p:cNvSpPr/>
          <p:nvPr>
            <p:custDataLst>
              <p:tags r:id="rId1"/>
            </p:custDataLst>
          </p:nvPr>
        </p:nvSpPr>
        <p:spPr>
          <a:xfrm>
            <a:off x="521804" y="1988840"/>
            <a:ext cx="8100392" cy="11079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第</a:t>
            </a:r>
            <a:r>
              <a:rPr lang="zh-CN" altLang="en-US"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四</a:t>
            </a:r>
            <a:r>
              <a:rPr lang="zh-CN"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部分</a:t>
            </a:r>
            <a:r>
              <a:rPr lang="en-US"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3600" b="1" dirty="0" smtClean="0">
                <a:solidFill>
                  <a:schemeClr val="bg2">
                    <a:lumMod val="50000"/>
                  </a:schemeClr>
                </a:solidFill>
                <a:latin typeface="+mn-ea"/>
                <a:sym typeface="Arial" panose="020B0604020202020204" pitchFamily="34" charset="0"/>
              </a:rPr>
              <a:t>能效</a:t>
            </a:r>
            <a:r>
              <a:rPr lang="zh-CN" altLang="en-US" sz="3600" b="1" dirty="0">
                <a:solidFill>
                  <a:schemeClr val="bg2">
                    <a:lumMod val="50000"/>
                  </a:schemeClr>
                </a:solidFill>
                <a:latin typeface="+mn-ea"/>
                <a:sym typeface="Arial" panose="020B0604020202020204" pitchFamily="34" charset="0"/>
              </a:rPr>
              <a:t>“领跑者”</a:t>
            </a:r>
            <a:r>
              <a:rPr lang="zh-CN" altLang="en-US" sz="3600" b="1" dirty="0" smtClean="0">
                <a:solidFill>
                  <a:schemeClr val="bg2">
                    <a:lumMod val="50000"/>
                  </a:schemeClr>
                </a:solidFill>
                <a:latin typeface="+mn-ea"/>
                <a:sym typeface="Arial" panose="020B0604020202020204" pitchFamily="34" charset="0"/>
              </a:rPr>
              <a:t>遴选</a:t>
            </a:r>
            <a:endParaRPr lang="en-US" altLang="zh-CN" sz="3600" b="1" dirty="0">
              <a:solidFill>
                <a:schemeClr val="bg2">
                  <a:lumMod val="50000"/>
                </a:schemeClr>
              </a:solidFill>
              <a:latin typeface="+mn-ea"/>
              <a:sym typeface="Arial" panose="020B0604020202020204" pitchFamily="34" charset="0"/>
            </a:endParaRPr>
          </a:p>
          <a:p>
            <a:endParaRPr lang="zh-CN" altLang="en-US" sz="3600" b="1" dirty="0">
              <a:solidFill>
                <a:schemeClr val="bg2">
                  <a:lumMod val="50000"/>
                </a:schemeClr>
              </a:solidFill>
              <a:latin typeface="+mn-ea"/>
              <a:sym typeface="Arial" panose="020B0604020202020204" pitchFamily="34" charset="0"/>
            </a:endParaRPr>
          </a:p>
        </p:txBody>
      </p:sp>
    </p:spTree>
    <p:extLst>
      <p:ext uri="{BB962C8B-B14F-4D97-AF65-F5344CB8AC3E}">
        <p14:creationId xmlns:p14="http://schemas.microsoft.com/office/powerpoint/2010/main" xmlns="" val="33727552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374" y="1484784"/>
            <a:ext cx="8281097" cy="3907095"/>
          </a:xfrm>
          <a:prstGeom prst="rect">
            <a:avLst/>
          </a:prstGeom>
        </p:spPr>
        <p:txBody>
          <a:bodyPr wrap="square">
            <a:spAutoFit/>
          </a:bodyPr>
          <a:lstStyle/>
          <a:p>
            <a:pPr>
              <a:lnSpc>
                <a:spcPct val="150000"/>
              </a:lnSpc>
            </a:pPr>
            <a:r>
              <a:rPr lang="en-US" altLang="zh-CN" sz="2400" kern="100" dirty="0" smtClean="0">
                <a:latin typeface="Times New Roman" panose="02020603050405020304" pitchFamily="18" charset="0"/>
                <a:ea typeface="仿宋_GB2312"/>
                <a:cs typeface="Times New Roman" panose="02020603050405020304" pitchFamily="18" charset="0"/>
              </a:rPr>
              <a:t>        </a:t>
            </a:r>
            <a:r>
              <a:rPr lang="zh-CN" altLang="zh-CN" sz="2400" kern="100" dirty="0" smtClean="0">
                <a:latin typeface="Times New Roman" panose="02020603050405020304" pitchFamily="18" charset="0"/>
                <a:ea typeface="仿宋_GB2312"/>
                <a:cs typeface="Times New Roman" panose="02020603050405020304" pitchFamily="18" charset="0"/>
              </a:rPr>
              <a:t>为</a:t>
            </a:r>
            <a:r>
              <a:rPr lang="zh-CN" altLang="zh-CN" sz="2400" kern="100" dirty="0">
                <a:latin typeface="Times New Roman" panose="02020603050405020304" pitchFamily="18" charset="0"/>
                <a:ea typeface="仿宋_GB2312"/>
                <a:cs typeface="Times New Roman" panose="02020603050405020304" pitchFamily="18" charset="0"/>
              </a:rPr>
              <a:t>贯彻落实</a:t>
            </a:r>
            <a:r>
              <a:rPr lang="zh-CN" altLang="zh-CN" sz="2400" kern="100" dirty="0">
                <a:ea typeface="仿宋_GB2312"/>
                <a:cs typeface="Times New Roman" panose="02020603050405020304" pitchFamily="18" charset="0"/>
              </a:rPr>
              <a:t>《中国制造</a:t>
            </a:r>
            <a:r>
              <a:rPr lang="en-US" altLang="zh-CN" sz="2400" kern="100" dirty="0">
                <a:ea typeface="仿宋_GB2312"/>
                <a:cs typeface="Times New Roman" panose="02020603050405020304" pitchFamily="18" charset="0"/>
              </a:rPr>
              <a:t>2025</a:t>
            </a:r>
            <a:r>
              <a:rPr lang="zh-CN" altLang="zh-CN" sz="2400" kern="100" dirty="0">
                <a:ea typeface="仿宋_GB2312"/>
                <a:cs typeface="Times New Roman" panose="02020603050405020304" pitchFamily="18" charset="0"/>
              </a:rPr>
              <a:t>》（国发〔</a:t>
            </a:r>
            <a:r>
              <a:rPr lang="en-US" altLang="zh-CN" sz="2400" kern="100" dirty="0">
                <a:ea typeface="仿宋_GB2312"/>
                <a:cs typeface="Times New Roman" panose="02020603050405020304" pitchFamily="18" charset="0"/>
              </a:rPr>
              <a:t>2015</a:t>
            </a:r>
            <a:r>
              <a:rPr lang="zh-CN" altLang="zh-CN" sz="2400" kern="100" dirty="0">
                <a:ea typeface="仿宋_GB2312"/>
                <a:cs typeface="Times New Roman" panose="02020603050405020304" pitchFamily="18" charset="0"/>
              </a:rPr>
              <a:t>〕</a:t>
            </a:r>
            <a:r>
              <a:rPr lang="en-US" altLang="zh-CN" sz="2400" kern="100" dirty="0">
                <a:ea typeface="仿宋_GB2312"/>
                <a:cs typeface="Times New Roman" panose="02020603050405020304" pitchFamily="18" charset="0"/>
              </a:rPr>
              <a:t>28</a:t>
            </a:r>
            <a:r>
              <a:rPr lang="zh-CN" altLang="zh-CN" sz="2400" kern="100" dirty="0">
                <a:ea typeface="仿宋_GB2312"/>
                <a:cs typeface="Times New Roman" panose="02020603050405020304" pitchFamily="18" charset="0"/>
              </a:rPr>
              <a:t>号）、</a:t>
            </a:r>
            <a:r>
              <a:rPr lang="zh-CN" altLang="zh-CN" sz="2400" kern="100" dirty="0">
                <a:latin typeface="Times New Roman" panose="02020603050405020304" pitchFamily="18" charset="0"/>
                <a:ea typeface="仿宋_GB2312"/>
                <a:cs typeface="Times New Roman" panose="02020603050405020304" pitchFamily="18" charset="0"/>
              </a:rPr>
              <a:t>《关于印发</a:t>
            </a:r>
            <a:r>
              <a:rPr lang="en-US" altLang="zh-CN" sz="2400" kern="100" dirty="0">
                <a:latin typeface="Times New Roman" panose="02020603050405020304" pitchFamily="18" charset="0"/>
                <a:ea typeface="仿宋_GB2312"/>
              </a:rPr>
              <a:t>2014-2015</a:t>
            </a:r>
            <a:r>
              <a:rPr lang="zh-CN" altLang="zh-CN" sz="2400" kern="100" dirty="0">
                <a:latin typeface="Times New Roman" panose="02020603050405020304" pitchFamily="18" charset="0"/>
                <a:ea typeface="仿宋_GB2312"/>
                <a:cs typeface="Times New Roman" panose="02020603050405020304" pitchFamily="18" charset="0"/>
              </a:rPr>
              <a:t>年节能减排低碳发展行动方案的通知》（国办发〔</a:t>
            </a:r>
            <a:r>
              <a:rPr lang="en-US" altLang="zh-CN" sz="2400" kern="100" dirty="0">
                <a:latin typeface="Times New Roman" panose="02020603050405020304" pitchFamily="18" charset="0"/>
                <a:ea typeface="仿宋_GB2312"/>
              </a:rPr>
              <a:t>2014</a:t>
            </a:r>
            <a:r>
              <a:rPr lang="zh-CN" altLang="zh-CN" sz="2400" kern="100" dirty="0">
                <a:latin typeface="Times New Roman" panose="02020603050405020304" pitchFamily="18" charset="0"/>
                <a:ea typeface="仿宋_GB2312"/>
                <a:cs typeface="Times New Roman" panose="02020603050405020304" pitchFamily="18" charset="0"/>
              </a:rPr>
              <a:t>〕</a:t>
            </a:r>
            <a:r>
              <a:rPr lang="en-US" altLang="zh-CN" sz="2400" kern="100" dirty="0">
                <a:latin typeface="Times New Roman" panose="02020603050405020304" pitchFamily="18" charset="0"/>
                <a:ea typeface="仿宋_GB2312"/>
              </a:rPr>
              <a:t>23</a:t>
            </a:r>
            <a:r>
              <a:rPr lang="zh-CN" altLang="zh-CN" sz="2400" kern="100" dirty="0">
                <a:latin typeface="Times New Roman" panose="02020603050405020304" pitchFamily="18" charset="0"/>
                <a:ea typeface="仿宋_GB2312"/>
                <a:cs typeface="Times New Roman" panose="02020603050405020304" pitchFamily="18" charset="0"/>
              </a:rPr>
              <a:t>号）、《关于印发能效“领跑者”制度实施方案的通知》（发改环资〔</a:t>
            </a:r>
            <a:r>
              <a:rPr lang="en-US" altLang="zh-CN" sz="2400" kern="100" dirty="0">
                <a:latin typeface="Times New Roman" panose="02020603050405020304" pitchFamily="18" charset="0"/>
                <a:ea typeface="仿宋_GB2312"/>
              </a:rPr>
              <a:t>2014</a:t>
            </a:r>
            <a:r>
              <a:rPr lang="zh-CN" altLang="zh-CN" sz="2400" kern="100" dirty="0">
                <a:latin typeface="Times New Roman" panose="02020603050405020304" pitchFamily="18" charset="0"/>
                <a:ea typeface="仿宋_GB2312"/>
                <a:cs typeface="Times New Roman" panose="02020603050405020304" pitchFamily="18" charset="0"/>
              </a:rPr>
              <a:t>〕</a:t>
            </a:r>
            <a:r>
              <a:rPr lang="en-US" altLang="zh-CN" sz="2400" kern="100" dirty="0">
                <a:latin typeface="Times New Roman" panose="02020603050405020304" pitchFamily="18" charset="0"/>
                <a:ea typeface="仿宋_GB2312"/>
              </a:rPr>
              <a:t>3001</a:t>
            </a:r>
            <a:r>
              <a:rPr lang="zh-CN" altLang="zh-CN" sz="2400" kern="100" dirty="0">
                <a:latin typeface="Times New Roman" panose="02020603050405020304" pitchFamily="18" charset="0"/>
                <a:ea typeface="仿宋_GB2312"/>
                <a:cs typeface="Times New Roman" panose="02020603050405020304" pitchFamily="18" charset="0"/>
              </a:rPr>
              <a:t>号），推进工业绿色发展和转型升级，持续提升能源利用效率，工业和信息化部、国家发展改革委、质检总局决定建立高耗能行业能效“领跑者”</a:t>
            </a:r>
            <a:r>
              <a:rPr lang="zh-CN" altLang="zh-CN" sz="2400" kern="100" dirty="0" smtClean="0">
                <a:latin typeface="Times New Roman" panose="02020603050405020304" pitchFamily="18" charset="0"/>
                <a:ea typeface="仿宋_GB2312"/>
                <a:cs typeface="Times New Roman" panose="02020603050405020304" pitchFamily="18" charset="0"/>
              </a:rPr>
              <a:t>制度</a:t>
            </a:r>
            <a:r>
              <a:rPr lang="zh-CN" altLang="en-US" sz="2400" kern="100" dirty="0" smtClean="0">
                <a:latin typeface="Times New Roman" panose="02020603050405020304" pitchFamily="18" charset="0"/>
                <a:ea typeface="仿宋_GB2312"/>
                <a:cs typeface="Times New Roman" panose="02020603050405020304" pitchFamily="18" charset="0"/>
              </a:rPr>
              <a:t>。</a:t>
            </a:r>
            <a:endParaRPr lang="zh-CN" altLang="en-US" sz="2400" dirty="0"/>
          </a:p>
        </p:txBody>
      </p:sp>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1</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工作背景</a:t>
            </a:r>
            <a:endParaRPr lang="en-US" altLang="zh-CN" sz="2800" b="1" dirty="0">
              <a:solidFill>
                <a:srgbClr val="0081B2"/>
              </a:solidFill>
            </a:endParaRPr>
          </a:p>
        </p:txBody>
      </p:sp>
    </p:spTree>
    <p:extLst>
      <p:ext uri="{BB962C8B-B14F-4D97-AF65-F5344CB8AC3E}">
        <p14:creationId xmlns:p14="http://schemas.microsoft.com/office/powerpoint/2010/main" xmlns="" val="2248034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374" y="1484784"/>
            <a:ext cx="8281097" cy="3416320"/>
          </a:xfrm>
          <a:prstGeom prst="rect">
            <a:avLst/>
          </a:prstGeom>
        </p:spPr>
        <p:txBody>
          <a:bodyPr wrap="square">
            <a:spAutoFit/>
          </a:bodyPr>
          <a:lstStyle/>
          <a:p>
            <a:pPr>
              <a:lnSpc>
                <a:spcPct val="150000"/>
              </a:lnSpc>
            </a:pPr>
            <a:r>
              <a:rPr lang="en-US" altLang="zh-CN" sz="2400" dirty="0" smtClean="0"/>
              <a:t>         </a:t>
            </a:r>
            <a:r>
              <a:rPr lang="zh-CN" altLang="zh-CN" sz="2400" dirty="0" smtClean="0"/>
              <a:t>建立</a:t>
            </a:r>
            <a:r>
              <a:rPr lang="zh-CN" altLang="zh-CN" sz="2400" dirty="0"/>
              <a:t>高耗能行业能效“领跑者”制度，定期发布单位产品能耗最低的高耗能行业能效“领跑者”企业名单及其能效指标，通过树立标杆、宣传推广、政策激励，形成推动高耗能行业能效水平整体提升的长效机制，引导行业企业追赶能效“领跑者”。适时将能效“领跑者”指标纳入能耗限额国家标准。</a:t>
            </a:r>
            <a:endParaRPr lang="zh-CN" altLang="en-US" sz="2400" dirty="0"/>
          </a:p>
        </p:txBody>
      </p:sp>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工作思路</a:t>
            </a:r>
            <a:endParaRPr lang="en-US" altLang="zh-CN" sz="2800" b="1" dirty="0">
              <a:solidFill>
                <a:srgbClr val="0081B2"/>
              </a:solidFill>
            </a:endParaRPr>
          </a:p>
        </p:txBody>
      </p:sp>
    </p:spTree>
    <p:extLst>
      <p:ext uri="{BB962C8B-B14F-4D97-AF65-F5344CB8AC3E}">
        <p14:creationId xmlns:p14="http://schemas.microsoft.com/office/powerpoint/2010/main" xmlns="" val="4078962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374" y="1484784"/>
            <a:ext cx="8281097" cy="2862322"/>
          </a:xfrm>
          <a:prstGeom prst="rect">
            <a:avLst/>
          </a:prstGeom>
        </p:spPr>
        <p:txBody>
          <a:bodyPr wrap="square">
            <a:spAutoFit/>
          </a:bodyPr>
          <a:lstStyle/>
          <a:p>
            <a:pPr>
              <a:lnSpc>
                <a:spcPct val="150000"/>
              </a:lnSpc>
            </a:pPr>
            <a:r>
              <a:rPr lang="en-US" altLang="zh-CN" sz="2400" dirty="0" smtClean="0"/>
              <a:t>         </a:t>
            </a:r>
            <a:r>
              <a:rPr lang="zh-CN" altLang="zh-CN" sz="2400" dirty="0" smtClean="0"/>
              <a:t>综合</a:t>
            </a:r>
            <a:r>
              <a:rPr lang="zh-CN" altLang="zh-CN" sz="2400" dirty="0"/>
              <a:t>考虑行业能源消费量、节能潜力、能源计量统计基础、能效标准等情况</a:t>
            </a:r>
            <a:r>
              <a:rPr lang="zh-CN" altLang="zh-CN" sz="2400" dirty="0" smtClean="0"/>
              <a:t>，</a:t>
            </a:r>
            <a:r>
              <a:rPr lang="en-US" altLang="zh-CN" sz="2400" dirty="0" smtClean="0"/>
              <a:t>2016</a:t>
            </a:r>
            <a:r>
              <a:rPr lang="zh-CN" altLang="en-US" sz="2400" dirty="0" smtClean="0"/>
              <a:t>年度</a:t>
            </a:r>
            <a:r>
              <a:rPr lang="zh-CN" altLang="zh-CN" sz="2400" dirty="0" smtClean="0"/>
              <a:t>选择</a:t>
            </a:r>
            <a:r>
              <a:rPr lang="zh-CN" altLang="zh-CN" sz="2400" dirty="0"/>
              <a:t>乙烯、合成氨、水泥、平板玻璃、电解铝等行业先行先试，以后逐步扩展范围，形成覆盖钢铁、石化和化工、建材、有色金属、轻工等高耗能行业能效“领跑者”制度。</a:t>
            </a:r>
            <a:endParaRPr lang="zh-CN" altLang="en-US" sz="2400" dirty="0"/>
          </a:p>
        </p:txBody>
      </p:sp>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实施范围</a:t>
            </a:r>
            <a:endParaRPr lang="en-US" altLang="zh-CN" sz="2800" b="1" dirty="0">
              <a:solidFill>
                <a:srgbClr val="0081B2"/>
              </a:solidFill>
            </a:endParaRPr>
          </a:p>
        </p:txBody>
      </p:sp>
    </p:spTree>
    <p:extLst>
      <p:ext uri="{BB962C8B-B14F-4D97-AF65-F5344CB8AC3E}">
        <p14:creationId xmlns:p14="http://schemas.microsoft.com/office/powerpoint/2010/main" xmlns="" val="971146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374" y="1484784"/>
            <a:ext cx="8281097" cy="5078313"/>
          </a:xfrm>
          <a:prstGeom prst="rect">
            <a:avLst/>
          </a:prstGeom>
        </p:spPr>
        <p:txBody>
          <a:bodyPr wrap="square">
            <a:spAutoFit/>
          </a:bodyPr>
          <a:lstStyle/>
          <a:p>
            <a:pPr>
              <a:lnSpc>
                <a:spcPct val="150000"/>
              </a:lnSpc>
            </a:pPr>
            <a:r>
              <a:rPr lang="en-US" altLang="zh-CN" sz="2400" dirty="0" smtClean="0"/>
              <a:t> </a:t>
            </a:r>
            <a:r>
              <a:rPr lang="en-US" altLang="zh-CN" sz="2400" dirty="0"/>
              <a:t>1.</a:t>
            </a:r>
            <a:r>
              <a:rPr lang="zh-CN" altLang="zh-CN" sz="2400" dirty="0"/>
              <a:t>上一年度单位产品能耗达到能耗限额国家标准先进值。</a:t>
            </a:r>
          </a:p>
          <a:p>
            <a:pPr>
              <a:lnSpc>
                <a:spcPct val="150000"/>
              </a:lnSpc>
            </a:pPr>
            <a:r>
              <a:rPr lang="en-US" altLang="zh-CN" sz="2400" dirty="0"/>
              <a:t>2.</a:t>
            </a:r>
            <a:r>
              <a:rPr lang="zh-CN" altLang="zh-CN" sz="2400" dirty="0"/>
              <a:t>未使用国家明令禁止或列入禁止、淘汰目录的落后用能设备和产品。</a:t>
            </a:r>
          </a:p>
          <a:p>
            <a:pPr>
              <a:lnSpc>
                <a:spcPct val="150000"/>
              </a:lnSpc>
            </a:pPr>
            <a:r>
              <a:rPr lang="en-US" altLang="zh-CN" sz="2400" dirty="0"/>
              <a:t>3.</a:t>
            </a:r>
            <a:r>
              <a:rPr lang="zh-CN" altLang="zh-CN" sz="2400" dirty="0"/>
              <a:t>按照国家标准《能源管理体系要求》（</a:t>
            </a:r>
            <a:r>
              <a:rPr lang="en-US" altLang="zh-CN" sz="2400" dirty="0"/>
              <a:t>GB/T 23331</a:t>
            </a:r>
            <a:r>
              <a:rPr lang="zh-CN" altLang="zh-CN" sz="2400" dirty="0"/>
              <a:t>），建立了能源管理体系；建立了完备的能源统计和计量管理体系，能源计量器具配备满足国家标准《用能单位能源计量器具配备和管理通则》（</a:t>
            </a:r>
            <a:r>
              <a:rPr lang="en-US" altLang="zh-CN" sz="2400" dirty="0"/>
              <a:t>GB 17167</a:t>
            </a:r>
            <a:r>
              <a:rPr lang="zh-CN" altLang="zh-CN" sz="2400" dirty="0"/>
              <a:t>）要求，已通过能源计量审查；建立了节能奖惩制度；已经开展或正在开展能源管理中心或能耗监测系统建设</a:t>
            </a:r>
            <a:r>
              <a:rPr lang="zh-CN" altLang="zh-CN" sz="2400" dirty="0" smtClean="0"/>
              <a:t>。</a:t>
            </a:r>
            <a:endParaRPr lang="zh-CN" altLang="zh-CN" sz="2400" dirty="0"/>
          </a:p>
        </p:txBody>
      </p:sp>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申报条件</a:t>
            </a:r>
            <a:endParaRPr lang="en-US" altLang="zh-CN" sz="2800" b="1" dirty="0">
              <a:solidFill>
                <a:srgbClr val="0081B2"/>
              </a:solidFill>
            </a:endParaRPr>
          </a:p>
        </p:txBody>
      </p:sp>
    </p:spTree>
    <p:extLst>
      <p:ext uri="{BB962C8B-B14F-4D97-AF65-F5344CB8AC3E}">
        <p14:creationId xmlns:p14="http://schemas.microsoft.com/office/powerpoint/2010/main" xmlns="" val="418378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374" y="1484784"/>
            <a:ext cx="8281097" cy="1137106"/>
          </a:xfrm>
          <a:prstGeom prst="rect">
            <a:avLst/>
          </a:prstGeom>
        </p:spPr>
        <p:txBody>
          <a:bodyPr wrap="square">
            <a:spAutoFit/>
          </a:bodyPr>
          <a:lstStyle/>
          <a:p>
            <a:pPr>
              <a:lnSpc>
                <a:spcPct val="150000"/>
              </a:lnSpc>
            </a:pPr>
            <a:r>
              <a:rPr lang="en-US" altLang="zh-CN" sz="2400" dirty="0" smtClean="0"/>
              <a:t>4</a:t>
            </a:r>
            <a:r>
              <a:rPr lang="en-US" altLang="zh-CN" sz="2400" dirty="0"/>
              <a:t>.</a:t>
            </a:r>
            <a:r>
              <a:rPr lang="zh-CN" altLang="zh-CN" sz="2400" dirty="0"/>
              <a:t>年能源消费量超过</a:t>
            </a:r>
            <a:r>
              <a:rPr lang="en-US" altLang="zh-CN" sz="2400" dirty="0"/>
              <a:t>1</a:t>
            </a:r>
            <a:r>
              <a:rPr lang="zh-CN" altLang="zh-CN" sz="2400" dirty="0"/>
              <a:t>万吨标准煤的独立法人。</a:t>
            </a:r>
          </a:p>
          <a:p>
            <a:pPr>
              <a:lnSpc>
                <a:spcPct val="150000"/>
              </a:lnSpc>
            </a:pPr>
            <a:r>
              <a:rPr lang="en-US" altLang="zh-CN" sz="2400" dirty="0"/>
              <a:t>5.</a:t>
            </a:r>
            <a:r>
              <a:rPr lang="zh-CN" altLang="zh-CN" sz="2400" dirty="0"/>
              <a:t>近三年内未发生重大安全、环境事故或产品质量违法行为。</a:t>
            </a:r>
            <a:endParaRPr lang="zh-CN" altLang="en-US" sz="2400" dirty="0"/>
          </a:p>
        </p:txBody>
      </p:sp>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4</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申报条件</a:t>
            </a:r>
            <a:endParaRPr lang="en-US" altLang="zh-CN" sz="2800" b="1" dirty="0">
              <a:solidFill>
                <a:srgbClr val="0081B2"/>
              </a:solidFill>
            </a:endParaRPr>
          </a:p>
        </p:txBody>
      </p:sp>
    </p:spTree>
    <p:extLst>
      <p:ext uri="{BB962C8B-B14F-4D97-AF65-F5344CB8AC3E}">
        <p14:creationId xmlns:p14="http://schemas.microsoft.com/office/powerpoint/2010/main" xmlns="" val="2289527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374" y="1484784"/>
            <a:ext cx="8281097" cy="3970318"/>
          </a:xfrm>
          <a:prstGeom prst="rect">
            <a:avLst/>
          </a:prstGeom>
        </p:spPr>
        <p:txBody>
          <a:bodyPr wrap="square">
            <a:spAutoFit/>
          </a:bodyPr>
          <a:lstStyle/>
          <a:p>
            <a:pPr>
              <a:lnSpc>
                <a:spcPct val="150000"/>
              </a:lnSpc>
            </a:pPr>
            <a:r>
              <a:rPr lang="en-US" altLang="zh-CN" sz="2400" dirty="0" smtClean="0"/>
              <a:t>        </a:t>
            </a:r>
            <a:r>
              <a:rPr lang="zh-CN" altLang="zh-CN" sz="2400" dirty="0" smtClean="0"/>
              <a:t>工业</a:t>
            </a:r>
            <a:r>
              <a:rPr lang="zh-CN" altLang="zh-CN" sz="2400" dirty="0"/>
              <a:t>和信息化部、国家发展改革委、质检总局依托地方工业和信息化主管部门、发展改革委、质量技术监督部门以及行业协会等第三方机构开展高耗能行业能效“领跑者”企业遴选工作，每年遴选一次</a:t>
            </a:r>
            <a:r>
              <a:rPr lang="zh-CN" altLang="zh-CN" sz="2400" dirty="0" smtClean="0"/>
              <a:t>。</a:t>
            </a:r>
            <a:endParaRPr lang="en-US" altLang="zh-CN" sz="2400" dirty="0" smtClean="0"/>
          </a:p>
          <a:p>
            <a:pPr>
              <a:lnSpc>
                <a:spcPct val="150000"/>
              </a:lnSpc>
            </a:pPr>
            <a:endParaRPr lang="en-US" altLang="zh-CN" sz="2400" dirty="0"/>
          </a:p>
          <a:p>
            <a:pPr>
              <a:lnSpc>
                <a:spcPct val="150000"/>
              </a:lnSpc>
            </a:pPr>
            <a:r>
              <a:rPr lang="en-US" altLang="zh-CN" sz="2400" dirty="0" smtClean="0"/>
              <a:t>         </a:t>
            </a:r>
            <a:r>
              <a:rPr lang="zh-CN" altLang="zh-CN" sz="2400" dirty="0" smtClean="0"/>
              <a:t>工业</a:t>
            </a:r>
            <a:r>
              <a:rPr lang="zh-CN" altLang="zh-CN" sz="2400" dirty="0"/>
              <a:t>和信息化部、国家发展改革委、质检总局可根据需要制定行业实施细则。</a:t>
            </a:r>
            <a:endParaRPr lang="zh-CN" altLang="en-US" sz="2400" dirty="0"/>
          </a:p>
        </p:txBody>
      </p:sp>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组织实施</a:t>
            </a:r>
            <a:endParaRPr lang="en-US" altLang="zh-CN" sz="2800" b="1" dirty="0">
              <a:solidFill>
                <a:srgbClr val="0081B2"/>
              </a:solidFill>
            </a:endParaRPr>
          </a:p>
        </p:txBody>
      </p:sp>
    </p:spTree>
    <p:extLst>
      <p:ext uri="{BB962C8B-B14F-4D97-AF65-F5344CB8AC3E}">
        <p14:creationId xmlns:p14="http://schemas.microsoft.com/office/powerpoint/2010/main" xmlns="" val="2702839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8282" y="1268760"/>
            <a:ext cx="8281097" cy="5447645"/>
          </a:xfrm>
          <a:prstGeom prst="rect">
            <a:avLst/>
          </a:prstGeom>
        </p:spPr>
        <p:txBody>
          <a:bodyPr wrap="square">
            <a:spAutoFit/>
          </a:bodyPr>
          <a:lstStyle/>
          <a:p>
            <a:r>
              <a:rPr lang="en-US" altLang="zh-CN" sz="2400" dirty="0" smtClean="0"/>
              <a:t>        </a:t>
            </a:r>
            <a:r>
              <a:rPr lang="zh-CN" altLang="zh-CN" sz="2400" b="1" dirty="0"/>
              <a:t>（一）企业申请和审核</a:t>
            </a:r>
            <a:endParaRPr lang="zh-CN" altLang="zh-CN" sz="2400" dirty="0"/>
          </a:p>
          <a:p>
            <a:pPr>
              <a:lnSpc>
                <a:spcPct val="150000"/>
              </a:lnSpc>
            </a:pPr>
            <a:r>
              <a:rPr lang="en-US" altLang="zh-CN" sz="2400" dirty="0" smtClean="0"/>
              <a:t>        </a:t>
            </a:r>
            <a:r>
              <a:rPr lang="zh-CN" altLang="zh-CN" sz="2400" dirty="0" smtClean="0"/>
              <a:t>按照</a:t>
            </a:r>
            <a:r>
              <a:rPr lang="zh-CN" altLang="zh-CN" sz="2400" dirty="0"/>
              <a:t>企业自愿参与的原则，相关行业企业可向所在地省级（含计划单列市，下同）工业和信息化主管部门、发展改革委、质量技术监督部门提交能效“领跑者”申请</a:t>
            </a:r>
            <a:r>
              <a:rPr lang="zh-CN" altLang="zh-CN" sz="2400" dirty="0" smtClean="0"/>
              <a:t>报告。</a:t>
            </a:r>
            <a:endParaRPr lang="en-US" altLang="zh-CN" sz="2400" dirty="0" smtClean="0"/>
          </a:p>
          <a:p>
            <a:pPr>
              <a:lnSpc>
                <a:spcPct val="150000"/>
              </a:lnSpc>
            </a:pPr>
            <a:r>
              <a:rPr lang="en-US" altLang="zh-CN" sz="2400" dirty="0"/>
              <a:t> </a:t>
            </a:r>
            <a:r>
              <a:rPr lang="en-US" altLang="zh-CN" sz="2400" dirty="0" smtClean="0"/>
              <a:t>       </a:t>
            </a:r>
            <a:r>
              <a:rPr lang="zh-CN" altLang="zh-CN" sz="2400" dirty="0" smtClean="0"/>
              <a:t>省级</a:t>
            </a:r>
            <a:r>
              <a:rPr lang="zh-CN" altLang="zh-CN" sz="2400" dirty="0"/>
              <a:t>工业和信息化主管部门、发展改革委、质量技术监督部门按照入围条件对申请报告进行初审，将符合条件的企业上报工业和信息化部、国家发展改革委、质检总局</a:t>
            </a:r>
            <a:r>
              <a:rPr lang="zh-CN" altLang="zh-CN" sz="2400" dirty="0" smtClean="0"/>
              <a:t>。</a:t>
            </a:r>
            <a:endParaRPr lang="en-US" altLang="zh-CN" sz="2400" dirty="0" smtClean="0"/>
          </a:p>
          <a:p>
            <a:pPr>
              <a:lnSpc>
                <a:spcPct val="150000"/>
              </a:lnSpc>
            </a:pPr>
            <a:r>
              <a:rPr lang="en-US" altLang="zh-CN" sz="2400" dirty="0"/>
              <a:t> </a:t>
            </a:r>
            <a:r>
              <a:rPr lang="en-US" altLang="zh-CN" sz="2400" dirty="0" smtClean="0"/>
              <a:t>         </a:t>
            </a:r>
            <a:r>
              <a:rPr lang="zh-CN" altLang="zh-CN" sz="2400" dirty="0" smtClean="0"/>
              <a:t>相关</a:t>
            </a:r>
            <a:r>
              <a:rPr lang="zh-CN" altLang="zh-CN" sz="2400" dirty="0"/>
              <a:t>行业</a:t>
            </a:r>
            <a:r>
              <a:rPr lang="zh-CN" altLang="zh-CN" sz="2400" dirty="0" smtClean="0"/>
              <a:t>协会</a:t>
            </a:r>
            <a:r>
              <a:rPr lang="zh-CN" altLang="en-US" sz="2400" dirty="0" smtClean="0"/>
              <a:t>和中央企业</a:t>
            </a:r>
            <a:r>
              <a:rPr lang="zh-CN" altLang="zh-CN" sz="2400" dirty="0" smtClean="0"/>
              <a:t>可</a:t>
            </a:r>
            <a:r>
              <a:rPr lang="zh-CN" altLang="zh-CN" sz="2400" dirty="0"/>
              <a:t>推荐符合入围条件的企业，并将申请报告提交工业和信息化部、国家发展改革委、质检总局。</a:t>
            </a:r>
            <a:endParaRPr lang="zh-CN" altLang="en-US" sz="2400" dirty="0"/>
          </a:p>
        </p:txBody>
      </p:sp>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组织实施</a:t>
            </a:r>
            <a:endParaRPr lang="en-US" altLang="zh-CN" sz="2800" b="1" dirty="0">
              <a:solidFill>
                <a:srgbClr val="0081B2"/>
              </a:solidFill>
            </a:endParaRPr>
          </a:p>
        </p:txBody>
      </p:sp>
    </p:spTree>
    <p:extLst>
      <p:ext uri="{BB962C8B-B14F-4D97-AF65-F5344CB8AC3E}">
        <p14:creationId xmlns:p14="http://schemas.microsoft.com/office/powerpoint/2010/main" xmlns="" val="4183105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8282" y="1268760"/>
            <a:ext cx="8281097" cy="3785652"/>
          </a:xfrm>
          <a:prstGeom prst="rect">
            <a:avLst/>
          </a:prstGeom>
        </p:spPr>
        <p:txBody>
          <a:bodyPr wrap="square">
            <a:spAutoFit/>
          </a:bodyPr>
          <a:lstStyle/>
          <a:p>
            <a:r>
              <a:rPr lang="en-US" altLang="zh-CN" sz="2400" dirty="0" smtClean="0"/>
              <a:t>        </a:t>
            </a:r>
            <a:r>
              <a:rPr lang="zh-CN" altLang="zh-CN" sz="2400" b="1" dirty="0"/>
              <a:t>（二）复审</a:t>
            </a:r>
            <a:endParaRPr lang="zh-CN" altLang="zh-CN" sz="2400" dirty="0"/>
          </a:p>
          <a:p>
            <a:pPr>
              <a:lnSpc>
                <a:spcPct val="150000"/>
              </a:lnSpc>
            </a:pPr>
            <a:r>
              <a:rPr lang="en-US" altLang="zh-CN" sz="2400" dirty="0" smtClean="0"/>
              <a:t>         </a:t>
            </a:r>
            <a:r>
              <a:rPr lang="zh-CN" altLang="zh-CN" sz="2400" dirty="0" smtClean="0"/>
              <a:t>工业</a:t>
            </a:r>
            <a:r>
              <a:rPr lang="zh-CN" altLang="zh-CN" sz="2400" dirty="0"/>
              <a:t>和信息化部、国家发展改革委、质检总局组织行业协会或第三方机构开展复审，通过资料审查、现场核验、同行评议、专家评审等方式，遴选出上一年度的高耗能行业能效“领跑者”名录和单耗指标。经核实满足入围条件的企业为入围企业，其中，达到行业领先水平的</a:t>
            </a:r>
            <a:r>
              <a:rPr lang="en-US" altLang="zh-CN" sz="2400" dirty="0"/>
              <a:t>3-5</a:t>
            </a:r>
            <a:r>
              <a:rPr lang="zh-CN" altLang="zh-CN" sz="2400" dirty="0"/>
              <a:t>家企业为能效“领跑者”企业。</a:t>
            </a:r>
            <a:endParaRPr lang="zh-CN" altLang="en-US" sz="2400" dirty="0"/>
          </a:p>
        </p:txBody>
      </p:sp>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组织实施</a:t>
            </a:r>
            <a:endParaRPr lang="en-US" altLang="zh-CN" sz="2800" b="1" dirty="0">
              <a:solidFill>
                <a:srgbClr val="0081B2"/>
              </a:solidFill>
            </a:endParaRPr>
          </a:p>
        </p:txBody>
      </p:sp>
    </p:spTree>
    <p:extLst>
      <p:ext uri="{BB962C8B-B14F-4D97-AF65-F5344CB8AC3E}">
        <p14:creationId xmlns:p14="http://schemas.microsoft.com/office/powerpoint/2010/main" xmlns="" val="107670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8282" y="1268760"/>
            <a:ext cx="8281097" cy="3231654"/>
          </a:xfrm>
          <a:prstGeom prst="rect">
            <a:avLst/>
          </a:prstGeom>
        </p:spPr>
        <p:txBody>
          <a:bodyPr wrap="square">
            <a:spAutoFit/>
          </a:bodyPr>
          <a:lstStyle/>
          <a:p>
            <a:r>
              <a:rPr lang="en-US" altLang="zh-CN" sz="2400" dirty="0" smtClean="0"/>
              <a:t>        </a:t>
            </a:r>
            <a:r>
              <a:rPr lang="zh-CN" altLang="zh-CN" sz="2400" b="1" dirty="0"/>
              <a:t>（三）公示和发布</a:t>
            </a:r>
            <a:endParaRPr lang="zh-CN" altLang="zh-CN" sz="2400" dirty="0"/>
          </a:p>
          <a:p>
            <a:pPr>
              <a:lnSpc>
                <a:spcPct val="150000"/>
              </a:lnSpc>
            </a:pPr>
            <a:r>
              <a:rPr lang="en-US" altLang="zh-CN" sz="2400" dirty="0" smtClean="0"/>
              <a:t>         </a:t>
            </a:r>
            <a:r>
              <a:rPr lang="zh-CN" altLang="zh-CN" sz="2400" dirty="0" smtClean="0"/>
              <a:t>工业</a:t>
            </a:r>
            <a:r>
              <a:rPr lang="zh-CN" altLang="zh-CN" sz="2400" dirty="0"/>
              <a:t>和信息化部、国家发展改革委、质检总局在官方网站等指定媒体对入围企业和能效“领跑者”的名录和单耗指标进行公示，公示时间不少于</a:t>
            </a:r>
            <a:r>
              <a:rPr lang="en-US" altLang="zh-CN" sz="2400" dirty="0"/>
              <a:t>15</a:t>
            </a:r>
            <a:r>
              <a:rPr lang="zh-CN" altLang="zh-CN" sz="2400" dirty="0"/>
              <a:t>个工作日。对公示无异议的企业，工业和信息化部、国家发展改革委、质检总局公告入围企业和能效“领跑者”的名录及其单位产品能耗指标。</a:t>
            </a:r>
            <a:endParaRPr lang="zh-CN" altLang="en-US" sz="2400" dirty="0"/>
          </a:p>
        </p:txBody>
      </p:sp>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5</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30" y="562610"/>
            <a:ext cx="1646962" cy="523220"/>
          </a:xfrm>
          <a:prstGeom prst="rect">
            <a:avLst/>
          </a:prstGeom>
          <a:noFill/>
        </p:spPr>
        <p:txBody>
          <a:bodyPr wrap="square" rtlCol="0">
            <a:spAutoFit/>
          </a:bodyPr>
          <a:lstStyle/>
          <a:p>
            <a:pPr algn="dist"/>
            <a:r>
              <a:rPr lang="zh-CN" altLang="en-US" sz="2800" b="1" dirty="0" smtClean="0">
                <a:solidFill>
                  <a:srgbClr val="0081B2"/>
                </a:solidFill>
              </a:rPr>
              <a:t>组织实施</a:t>
            </a:r>
            <a:endParaRPr lang="en-US" altLang="zh-CN" sz="2800" b="1" dirty="0">
              <a:solidFill>
                <a:srgbClr val="0081B2"/>
              </a:solidFill>
            </a:endParaRPr>
          </a:p>
        </p:txBody>
      </p:sp>
    </p:spTree>
    <p:extLst>
      <p:ext uri="{BB962C8B-B14F-4D97-AF65-F5344CB8AC3E}">
        <p14:creationId xmlns:p14="http://schemas.microsoft.com/office/powerpoint/2010/main" xmlns="" val="253031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1</a:t>
            </a:r>
          </a:p>
        </p:txBody>
      </p:sp>
      <p:sp>
        <p:nvSpPr>
          <p:cNvPr id="20" name="文本框 19"/>
          <p:cNvSpPr txBox="1"/>
          <p:nvPr/>
        </p:nvSpPr>
        <p:spPr>
          <a:xfrm>
            <a:off x="1052830" y="562610"/>
            <a:ext cx="2583066" cy="523220"/>
          </a:xfrm>
          <a:prstGeom prst="rect">
            <a:avLst/>
          </a:prstGeom>
          <a:noFill/>
        </p:spPr>
        <p:txBody>
          <a:bodyPr wrap="square" rtlCol="0">
            <a:spAutoFit/>
          </a:bodyPr>
          <a:lstStyle/>
          <a:p>
            <a:pPr algn="dist"/>
            <a:r>
              <a:rPr lang="zh-CN" altLang="en-US" sz="2800" b="1" dirty="0" smtClean="0">
                <a:solidFill>
                  <a:srgbClr val="0081B2"/>
                </a:solidFill>
              </a:rPr>
              <a:t>我国标准现状</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2968653209"/>
              </p:ext>
            </p:extLst>
          </p:nvPr>
        </p:nvGraphicFramePr>
        <p:xfrm>
          <a:off x="268605" y="1778721"/>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226505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6</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29" y="562610"/>
            <a:ext cx="7706549" cy="523220"/>
          </a:xfrm>
          <a:prstGeom prst="rect">
            <a:avLst/>
          </a:prstGeom>
          <a:noFill/>
        </p:spPr>
        <p:txBody>
          <a:bodyPr wrap="square" rtlCol="0">
            <a:spAutoFit/>
          </a:bodyPr>
          <a:lstStyle/>
          <a:p>
            <a:pPr algn="dist"/>
            <a:r>
              <a:rPr lang="en-US" altLang="zh-CN" sz="2800" b="1" dirty="0" smtClean="0">
                <a:solidFill>
                  <a:srgbClr val="0081B2"/>
                </a:solidFill>
              </a:rPr>
              <a:t>2016</a:t>
            </a:r>
            <a:r>
              <a:rPr lang="zh-CN" altLang="en-US" sz="2800" b="1" dirty="0" smtClean="0">
                <a:solidFill>
                  <a:srgbClr val="0081B2"/>
                </a:solidFill>
              </a:rPr>
              <a:t>年度高耗能行业能效“领跑者”遴选结果</a:t>
            </a:r>
            <a:endParaRPr lang="en-US" altLang="zh-CN" sz="2800" b="1" dirty="0">
              <a:solidFill>
                <a:srgbClr val="0081B2"/>
              </a:solidFill>
            </a:endParaRPr>
          </a:p>
        </p:txBody>
      </p:sp>
      <p:graphicFrame>
        <p:nvGraphicFramePr>
          <p:cNvPr id="5" name="表格 4"/>
          <p:cNvGraphicFramePr>
            <a:graphicFrameLocks noGrp="1"/>
          </p:cNvGraphicFramePr>
          <p:nvPr>
            <p:extLst>
              <p:ext uri="{D42A27DB-BD31-4B8C-83A1-F6EECF244321}">
                <p14:modId xmlns:p14="http://schemas.microsoft.com/office/powerpoint/2010/main" xmlns="" val="3685695403"/>
              </p:ext>
            </p:extLst>
          </p:nvPr>
        </p:nvGraphicFramePr>
        <p:xfrm>
          <a:off x="899592" y="2348880"/>
          <a:ext cx="7704857" cy="3312368"/>
        </p:xfrm>
        <a:graphic>
          <a:graphicData uri="http://schemas.openxmlformats.org/drawingml/2006/table">
            <a:tbl>
              <a:tblPr/>
              <a:tblGrid>
                <a:gridCol w="797791"/>
                <a:gridCol w="3542228"/>
                <a:gridCol w="2106390"/>
                <a:gridCol w="1258448"/>
              </a:tblGrid>
              <a:tr h="510810">
                <a:tc>
                  <a:txBody>
                    <a:bodyPr/>
                    <a:lstStyle/>
                    <a:p>
                      <a:pPr algn="ctr"/>
                      <a:r>
                        <a:rPr lang="zh-CN" altLang="en-US" sz="1800" i="0" dirty="0">
                          <a:effectLst/>
                          <a:latin typeface="仿宋_GB2312"/>
                        </a:rPr>
                        <a:t>序号</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单位名称</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单位产品能耗</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备注</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889969">
                <a:tc>
                  <a:txBody>
                    <a:bodyPr/>
                    <a:lstStyle/>
                    <a:p>
                      <a:pPr algn="ctr"/>
                      <a:r>
                        <a:rPr lang="en-US" altLang="zh-CN" sz="1800" i="0" dirty="0">
                          <a:effectLst/>
                          <a:latin typeface="仿宋_GB2312"/>
                        </a:rPr>
                        <a:t>1</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中国石油天然气股份有限公司</a:t>
                      </a:r>
                      <a:endParaRPr lang="zh-CN" altLang="en-US" sz="1800" i="0" dirty="0">
                        <a:effectLst/>
                      </a:endParaRPr>
                    </a:p>
                    <a:p>
                      <a:pPr algn="ctr"/>
                      <a:r>
                        <a:rPr lang="zh-CN" altLang="en-US" sz="1800" i="0" dirty="0">
                          <a:effectLst/>
                          <a:latin typeface="仿宋_GB2312"/>
                        </a:rPr>
                        <a:t>独山子石化分公司</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525.69 </a:t>
                      </a:r>
                      <a:r>
                        <a:rPr lang="en-US" sz="1800" i="0" dirty="0" err="1" smtClean="0">
                          <a:effectLst/>
                          <a:latin typeface="仿宋_GB2312"/>
                        </a:rPr>
                        <a:t>kg</a:t>
                      </a:r>
                      <a:r>
                        <a:rPr lang="en-US" altLang="zh-CN" sz="1800" i="0" dirty="0" err="1" smtClean="0">
                          <a:effectLst/>
                          <a:latin typeface="仿宋_GB2312"/>
                        </a:rPr>
                        <a:t>c</a:t>
                      </a:r>
                      <a:r>
                        <a:rPr lang="en-US" sz="1800" i="0" dirty="0" err="1" smtClean="0">
                          <a:effectLst/>
                          <a:latin typeface="仿宋_GB2312"/>
                        </a:rPr>
                        <a:t>e</a:t>
                      </a:r>
                      <a:r>
                        <a:rPr lang="en-US" sz="1800" i="0" dirty="0" smtClean="0">
                          <a:effectLst/>
                          <a:latin typeface="仿宋_GB2312"/>
                        </a:rPr>
                        <a:t>/t</a:t>
                      </a:r>
                      <a:endParaRPr 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510810">
                <a:tc>
                  <a:txBody>
                    <a:bodyPr/>
                    <a:lstStyle/>
                    <a:p>
                      <a:pPr algn="ctr"/>
                      <a:r>
                        <a:rPr lang="en-US" altLang="zh-CN" sz="1800" i="0">
                          <a:effectLst/>
                          <a:latin typeface="仿宋_GB2312"/>
                        </a:rPr>
                        <a:t>2</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中海壳牌石油化工有限公司</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526.83 </a:t>
                      </a:r>
                      <a:r>
                        <a:rPr lang="en-US" sz="1800" i="0" dirty="0" err="1" smtClean="0">
                          <a:effectLst/>
                          <a:latin typeface="仿宋_GB2312"/>
                        </a:rPr>
                        <a:t>kg</a:t>
                      </a:r>
                      <a:r>
                        <a:rPr lang="en-US" altLang="zh-CN" sz="1800" i="0" dirty="0" err="1" smtClean="0">
                          <a:effectLst/>
                          <a:latin typeface="仿宋_GB2312"/>
                        </a:rPr>
                        <a:t>c</a:t>
                      </a:r>
                      <a:r>
                        <a:rPr lang="en-US" sz="1800" i="0" dirty="0" err="1" smtClean="0">
                          <a:effectLst/>
                          <a:latin typeface="仿宋_GB2312"/>
                        </a:rPr>
                        <a:t>e</a:t>
                      </a:r>
                      <a:r>
                        <a:rPr lang="en-US" sz="1800" i="0" dirty="0" smtClean="0">
                          <a:effectLst/>
                          <a:latin typeface="仿宋_GB2312"/>
                        </a:rPr>
                        <a:t>/t</a:t>
                      </a:r>
                      <a:endParaRPr 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889969">
                <a:tc>
                  <a:txBody>
                    <a:bodyPr/>
                    <a:lstStyle/>
                    <a:p>
                      <a:pPr algn="ctr"/>
                      <a:r>
                        <a:rPr lang="en-US" altLang="zh-CN" sz="1800" i="0">
                          <a:effectLst/>
                          <a:latin typeface="仿宋_GB2312"/>
                        </a:rPr>
                        <a:t>3</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中国石油化工股份有限公司</a:t>
                      </a:r>
                      <a:endParaRPr lang="zh-CN" altLang="en-US" sz="1800" i="0" dirty="0">
                        <a:effectLst/>
                      </a:endParaRPr>
                    </a:p>
                    <a:p>
                      <a:pPr algn="ctr"/>
                      <a:r>
                        <a:rPr lang="zh-CN" altLang="en-US" sz="1800" i="0" dirty="0">
                          <a:effectLst/>
                          <a:latin typeface="仿宋_GB2312"/>
                        </a:rPr>
                        <a:t>镇海炼化分公司</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542.46 </a:t>
                      </a:r>
                      <a:r>
                        <a:rPr lang="en-US" sz="1800" i="0" dirty="0" err="1" smtClean="0">
                          <a:effectLst/>
                          <a:latin typeface="仿宋_GB2312"/>
                        </a:rPr>
                        <a:t>kg</a:t>
                      </a:r>
                      <a:r>
                        <a:rPr lang="en-US" altLang="zh-CN" sz="1800" i="0" dirty="0" err="1" smtClean="0">
                          <a:effectLst/>
                          <a:latin typeface="仿宋_GB2312"/>
                        </a:rPr>
                        <a:t>c</a:t>
                      </a:r>
                      <a:r>
                        <a:rPr lang="en-US" sz="1800" i="0" dirty="0" err="1" smtClean="0">
                          <a:effectLst/>
                          <a:latin typeface="仿宋_GB2312"/>
                        </a:rPr>
                        <a:t>e</a:t>
                      </a:r>
                      <a:r>
                        <a:rPr lang="en-US" sz="1800" i="0" dirty="0" smtClean="0">
                          <a:effectLst/>
                          <a:latin typeface="仿宋_GB2312"/>
                        </a:rPr>
                        <a:t>/t</a:t>
                      </a:r>
                      <a:endParaRPr 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510810">
                <a:tc>
                  <a:txBody>
                    <a:bodyPr/>
                    <a:lstStyle/>
                    <a:p>
                      <a:pPr algn="ctr"/>
                      <a:r>
                        <a:rPr lang="en-US" altLang="zh-CN" sz="1800" i="0">
                          <a:effectLst/>
                          <a:latin typeface="仿宋_GB2312"/>
                        </a:rPr>
                        <a:t>4</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福建联合石油化工有限公司</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543.01 </a:t>
                      </a:r>
                      <a:r>
                        <a:rPr lang="en-US" sz="1800" i="0" dirty="0" err="1" smtClean="0">
                          <a:effectLst/>
                          <a:latin typeface="仿宋_GB2312"/>
                        </a:rPr>
                        <a:t>kg</a:t>
                      </a:r>
                      <a:r>
                        <a:rPr lang="en-US" altLang="zh-CN" sz="1800" i="0" dirty="0" err="1" smtClean="0">
                          <a:effectLst/>
                          <a:latin typeface="仿宋_GB2312"/>
                        </a:rPr>
                        <a:t>c</a:t>
                      </a:r>
                      <a:r>
                        <a:rPr lang="en-US" sz="1800" i="0" dirty="0" err="1" smtClean="0">
                          <a:effectLst/>
                          <a:latin typeface="仿宋_GB2312"/>
                        </a:rPr>
                        <a:t>e</a:t>
                      </a:r>
                      <a:r>
                        <a:rPr lang="en-US" sz="1800" i="0" dirty="0" smtClean="0">
                          <a:effectLst/>
                          <a:latin typeface="仿宋_GB2312"/>
                        </a:rPr>
                        <a:t>/t</a:t>
                      </a:r>
                      <a:endParaRPr 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领跑者</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bl>
          </a:graphicData>
        </a:graphic>
      </p:graphicFrame>
      <p:sp>
        <p:nvSpPr>
          <p:cNvPr id="7" name="文本框 6"/>
          <p:cNvSpPr txBox="1"/>
          <p:nvPr/>
        </p:nvSpPr>
        <p:spPr>
          <a:xfrm>
            <a:off x="3707904" y="1563916"/>
            <a:ext cx="1800200" cy="523220"/>
          </a:xfrm>
          <a:prstGeom prst="rect">
            <a:avLst/>
          </a:prstGeom>
          <a:noFill/>
        </p:spPr>
        <p:txBody>
          <a:bodyPr wrap="square" rtlCol="0">
            <a:spAutoFit/>
          </a:bodyPr>
          <a:lstStyle/>
          <a:p>
            <a:r>
              <a:rPr lang="zh-CN" altLang="en-US" sz="2800" b="1" dirty="0" smtClean="0"/>
              <a:t>乙烯行业</a:t>
            </a:r>
            <a:endParaRPr lang="zh-CN" altLang="en-US" sz="2800" b="1" dirty="0"/>
          </a:p>
        </p:txBody>
      </p:sp>
    </p:spTree>
    <p:extLst>
      <p:ext uri="{BB962C8B-B14F-4D97-AF65-F5344CB8AC3E}">
        <p14:creationId xmlns:p14="http://schemas.microsoft.com/office/powerpoint/2010/main" xmlns="" val="28630873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6</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29" y="562610"/>
            <a:ext cx="7706549" cy="523220"/>
          </a:xfrm>
          <a:prstGeom prst="rect">
            <a:avLst/>
          </a:prstGeom>
          <a:noFill/>
        </p:spPr>
        <p:txBody>
          <a:bodyPr wrap="square" rtlCol="0">
            <a:spAutoFit/>
          </a:bodyPr>
          <a:lstStyle/>
          <a:p>
            <a:pPr algn="dist"/>
            <a:r>
              <a:rPr lang="en-US" altLang="zh-CN" sz="2800" b="1" dirty="0" smtClean="0">
                <a:solidFill>
                  <a:srgbClr val="0081B2"/>
                </a:solidFill>
              </a:rPr>
              <a:t>2016</a:t>
            </a:r>
            <a:r>
              <a:rPr lang="zh-CN" altLang="en-US" sz="2800" b="1" dirty="0" smtClean="0">
                <a:solidFill>
                  <a:srgbClr val="0081B2"/>
                </a:solidFill>
              </a:rPr>
              <a:t>年度高耗能行业能效“领跑者”遴选结果</a:t>
            </a:r>
            <a:endParaRPr lang="en-US" altLang="zh-CN" sz="2800" b="1" dirty="0">
              <a:solidFill>
                <a:srgbClr val="0081B2"/>
              </a:solidFill>
            </a:endParaRPr>
          </a:p>
        </p:txBody>
      </p:sp>
      <p:sp>
        <p:nvSpPr>
          <p:cNvPr id="7" name="文本框 6"/>
          <p:cNvSpPr txBox="1"/>
          <p:nvPr/>
        </p:nvSpPr>
        <p:spPr>
          <a:xfrm>
            <a:off x="3557878" y="1085830"/>
            <a:ext cx="2814321" cy="523220"/>
          </a:xfrm>
          <a:prstGeom prst="rect">
            <a:avLst/>
          </a:prstGeom>
          <a:noFill/>
        </p:spPr>
        <p:txBody>
          <a:bodyPr wrap="square" rtlCol="0">
            <a:spAutoFit/>
          </a:bodyPr>
          <a:lstStyle/>
          <a:p>
            <a:r>
              <a:rPr lang="zh-CN" altLang="en-US" sz="2800" b="1" dirty="0" smtClean="0"/>
              <a:t>合成氨行业</a:t>
            </a:r>
            <a:endParaRPr lang="zh-CN" altLang="en-US" sz="2800" b="1" dirty="0"/>
          </a:p>
        </p:txBody>
      </p:sp>
      <p:graphicFrame>
        <p:nvGraphicFramePr>
          <p:cNvPr id="2" name="表格 1"/>
          <p:cNvGraphicFramePr>
            <a:graphicFrameLocks noGrp="1"/>
          </p:cNvGraphicFramePr>
          <p:nvPr>
            <p:extLst>
              <p:ext uri="{D42A27DB-BD31-4B8C-83A1-F6EECF244321}">
                <p14:modId xmlns:p14="http://schemas.microsoft.com/office/powerpoint/2010/main" xmlns="" val="3524594003"/>
              </p:ext>
            </p:extLst>
          </p:nvPr>
        </p:nvGraphicFramePr>
        <p:xfrm>
          <a:off x="1151616" y="1609050"/>
          <a:ext cx="7164799" cy="4594610"/>
        </p:xfrm>
        <a:graphic>
          <a:graphicData uri="http://schemas.openxmlformats.org/drawingml/2006/table">
            <a:tbl>
              <a:tblPr/>
              <a:tblGrid>
                <a:gridCol w="758281"/>
                <a:gridCol w="3277531"/>
                <a:gridCol w="1958747"/>
                <a:gridCol w="1170240"/>
              </a:tblGrid>
              <a:tr h="274457">
                <a:tc>
                  <a:txBody>
                    <a:bodyPr/>
                    <a:lstStyle/>
                    <a:p>
                      <a:pPr algn="ctr"/>
                      <a:r>
                        <a:rPr lang="zh-CN" altLang="en-US" sz="1800" i="0" dirty="0">
                          <a:effectLst/>
                          <a:latin typeface="仿宋_GB2312"/>
                        </a:rPr>
                        <a:t>序号</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单位名称</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单位产品能耗</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备注</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304886">
                <a:tc gridSpan="4">
                  <a:txBody>
                    <a:bodyPr/>
                    <a:lstStyle/>
                    <a:p>
                      <a:pPr algn="l"/>
                      <a:r>
                        <a:rPr lang="zh-CN" altLang="en-US" sz="1800" b="1" i="0" dirty="0">
                          <a:effectLst/>
                          <a:latin typeface="仿宋_GB2312"/>
                        </a:rPr>
                        <a:t>以优质无烟块煤为原料</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2086">
                <a:tc>
                  <a:txBody>
                    <a:bodyPr/>
                    <a:lstStyle/>
                    <a:p>
                      <a:pPr algn="ctr"/>
                      <a:r>
                        <a:rPr lang="en-US" altLang="zh-CN" sz="1800" i="0">
                          <a:effectLst/>
                          <a:latin typeface="仿宋_GB2312"/>
                        </a:rPr>
                        <a:t>1</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河南心连心化肥有限公司</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1082 kgce/t</a:t>
                      </a:r>
                      <a:endParaRPr 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2086">
                <a:tc>
                  <a:txBody>
                    <a:bodyPr/>
                    <a:lstStyle/>
                    <a:p>
                      <a:pPr algn="ctr"/>
                      <a:r>
                        <a:rPr lang="en-US" altLang="zh-CN" sz="1800" i="0">
                          <a:effectLst/>
                          <a:latin typeface="仿宋_GB2312"/>
                        </a:rPr>
                        <a:t>2</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安徽昊源化工集团有限公司</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1095 kgce/t</a:t>
                      </a:r>
                      <a:endParaRPr 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2086">
                <a:tc>
                  <a:txBody>
                    <a:bodyPr/>
                    <a:lstStyle/>
                    <a:p>
                      <a:pPr algn="ctr"/>
                      <a:r>
                        <a:rPr lang="en-US" altLang="zh-CN" sz="1800" i="0">
                          <a:effectLst/>
                          <a:latin typeface="仿宋_GB2312"/>
                        </a:rPr>
                        <a:t>3</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山西天泽煤化工集团股份公司</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1100 </a:t>
                      </a:r>
                      <a:r>
                        <a:rPr lang="en-US" sz="1800" i="0" dirty="0" err="1">
                          <a:effectLst/>
                          <a:latin typeface="仿宋_GB2312"/>
                        </a:rPr>
                        <a:t>kgce</a:t>
                      </a:r>
                      <a:r>
                        <a:rPr lang="en-US" sz="1800" i="0" dirty="0">
                          <a:effectLst/>
                          <a:latin typeface="仿宋_GB2312"/>
                        </a:rPr>
                        <a:t>/t</a:t>
                      </a:r>
                      <a:endParaRPr 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2086">
                <a:tc>
                  <a:txBody>
                    <a:bodyPr/>
                    <a:lstStyle/>
                    <a:p>
                      <a:pPr algn="ctr"/>
                      <a:r>
                        <a:rPr lang="en-US" altLang="zh-CN" sz="1800" i="0">
                          <a:effectLst/>
                          <a:latin typeface="仿宋_GB2312"/>
                        </a:rPr>
                        <a:t>4</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山东联盟化工股份有限公司</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1167 </a:t>
                      </a:r>
                      <a:r>
                        <a:rPr lang="en-US" sz="1800" i="0" dirty="0" err="1">
                          <a:effectLst/>
                          <a:latin typeface="仿宋_GB2312"/>
                        </a:rPr>
                        <a:t>kgce</a:t>
                      </a:r>
                      <a:r>
                        <a:rPr lang="en-US" sz="1800" i="0" dirty="0">
                          <a:effectLst/>
                          <a:latin typeface="仿宋_GB2312"/>
                        </a:rPr>
                        <a:t>/t</a:t>
                      </a:r>
                      <a:endParaRPr 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入围企业</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4028">
                <a:tc gridSpan="4">
                  <a:txBody>
                    <a:bodyPr/>
                    <a:lstStyle/>
                    <a:p>
                      <a:pPr algn="l"/>
                      <a:r>
                        <a:rPr lang="zh-CN" altLang="en-US" sz="1800" b="1" i="0" dirty="0">
                          <a:effectLst/>
                          <a:latin typeface="仿宋_GB2312"/>
                        </a:rPr>
                        <a:t>以非优质无烟块煤（型煤）为原料</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2086">
                <a:tc>
                  <a:txBody>
                    <a:bodyPr/>
                    <a:lstStyle/>
                    <a:p>
                      <a:pPr algn="ctr"/>
                      <a:r>
                        <a:rPr lang="en-US" altLang="zh-CN" sz="1800" i="0">
                          <a:effectLst/>
                          <a:latin typeface="仿宋_GB2312"/>
                        </a:rPr>
                        <a:t>5</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智胜化工股份有限公司</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1229 kgce/t</a:t>
                      </a:r>
                      <a:endParaRPr 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领跑者</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2086">
                <a:tc gridSpan="4">
                  <a:txBody>
                    <a:bodyPr/>
                    <a:lstStyle/>
                    <a:p>
                      <a:pPr algn="l"/>
                      <a:r>
                        <a:rPr lang="zh-CN" altLang="en-US" sz="1800" b="1" i="0" dirty="0">
                          <a:effectLst/>
                          <a:latin typeface="仿宋_GB2312"/>
                        </a:rPr>
                        <a:t>以烟煤（包括褐煤）为原料</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2086">
                <a:tc>
                  <a:txBody>
                    <a:bodyPr/>
                    <a:lstStyle/>
                    <a:p>
                      <a:pPr algn="ctr"/>
                      <a:r>
                        <a:rPr lang="en-US" altLang="zh-CN" sz="1800" i="0">
                          <a:effectLst/>
                          <a:latin typeface="仿宋_GB2312"/>
                        </a:rPr>
                        <a:t>6</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山东华鲁恒升集团有限公司</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1381 kgce/t</a:t>
                      </a:r>
                      <a:endParaRPr 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领跑者</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2086">
                <a:tc>
                  <a:txBody>
                    <a:bodyPr/>
                    <a:lstStyle/>
                    <a:p>
                      <a:pPr algn="ctr"/>
                      <a:r>
                        <a:rPr lang="en-US" altLang="zh-CN" sz="1800" i="0">
                          <a:effectLst/>
                          <a:latin typeface="仿宋_GB2312"/>
                        </a:rPr>
                        <a:t>7</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安徽昊源化工集团有限公司</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1424 kgce/t</a:t>
                      </a:r>
                      <a:endParaRPr 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2086">
                <a:tc>
                  <a:txBody>
                    <a:bodyPr/>
                    <a:lstStyle/>
                    <a:p>
                      <a:pPr algn="ctr"/>
                      <a:r>
                        <a:rPr lang="en-US" altLang="zh-CN" sz="1800" i="0">
                          <a:effectLst/>
                          <a:latin typeface="仿宋_GB2312"/>
                        </a:rPr>
                        <a:t>8</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灵谷化工有限公司</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1441 kgce/t</a:t>
                      </a:r>
                      <a:endParaRPr 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2086">
                <a:tc>
                  <a:txBody>
                    <a:bodyPr/>
                    <a:lstStyle/>
                    <a:p>
                      <a:pPr algn="ctr"/>
                      <a:r>
                        <a:rPr lang="en-US" altLang="zh-CN" sz="1800" i="0">
                          <a:effectLst/>
                          <a:latin typeface="仿宋_GB2312"/>
                        </a:rPr>
                        <a:t>9</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安徽晋煤中能化工股份有限公司</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1468 kgce/t</a:t>
                      </a:r>
                      <a:endParaRPr 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入围企业</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xmlns="" val="3178090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6</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29" y="562610"/>
            <a:ext cx="7706549" cy="523220"/>
          </a:xfrm>
          <a:prstGeom prst="rect">
            <a:avLst/>
          </a:prstGeom>
          <a:noFill/>
        </p:spPr>
        <p:txBody>
          <a:bodyPr wrap="square" rtlCol="0">
            <a:spAutoFit/>
          </a:bodyPr>
          <a:lstStyle/>
          <a:p>
            <a:pPr algn="dist"/>
            <a:r>
              <a:rPr lang="en-US" altLang="zh-CN" sz="2800" b="1" dirty="0" smtClean="0">
                <a:solidFill>
                  <a:srgbClr val="0081B2"/>
                </a:solidFill>
              </a:rPr>
              <a:t>2016</a:t>
            </a:r>
            <a:r>
              <a:rPr lang="zh-CN" altLang="en-US" sz="2800" b="1" dirty="0" smtClean="0">
                <a:solidFill>
                  <a:srgbClr val="0081B2"/>
                </a:solidFill>
              </a:rPr>
              <a:t>年度高耗能行业能效“领跑者”遴选结果</a:t>
            </a:r>
            <a:endParaRPr lang="en-US" altLang="zh-CN" sz="2800" b="1" dirty="0">
              <a:solidFill>
                <a:srgbClr val="0081B2"/>
              </a:solidFill>
            </a:endParaRPr>
          </a:p>
        </p:txBody>
      </p:sp>
      <p:sp>
        <p:nvSpPr>
          <p:cNvPr id="7" name="文本框 6"/>
          <p:cNvSpPr txBox="1"/>
          <p:nvPr/>
        </p:nvSpPr>
        <p:spPr>
          <a:xfrm>
            <a:off x="3557878" y="1085830"/>
            <a:ext cx="2814321" cy="523220"/>
          </a:xfrm>
          <a:prstGeom prst="rect">
            <a:avLst/>
          </a:prstGeom>
          <a:noFill/>
        </p:spPr>
        <p:txBody>
          <a:bodyPr wrap="square" rtlCol="0">
            <a:spAutoFit/>
          </a:bodyPr>
          <a:lstStyle/>
          <a:p>
            <a:r>
              <a:rPr lang="zh-CN" altLang="en-US" sz="2800" b="1" dirty="0" smtClean="0"/>
              <a:t>合成氨行业</a:t>
            </a:r>
            <a:endParaRPr lang="zh-CN" altLang="en-US" sz="2800" b="1" dirty="0"/>
          </a:p>
        </p:txBody>
      </p:sp>
      <p:graphicFrame>
        <p:nvGraphicFramePr>
          <p:cNvPr id="2" name="表格 1"/>
          <p:cNvGraphicFramePr>
            <a:graphicFrameLocks noGrp="1"/>
          </p:cNvGraphicFramePr>
          <p:nvPr>
            <p:extLst>
              <p:ext uri="{D42A27DB-BD31-4B8C-83A1-F6EECF244321}">
                <p14:modId xmlns:p14="http://schemas.microsoft.com/office/powerpoint/2010/main" xmlns="" val="371753144"/>
              </p:ext>
            </p:extLst>
          </p:nvPr>
        </p:nvGraphicFramePr>
        <p:xfrm>
          <a:off x="1151616" y="1609050"/>
          <a:ext cx="7164799" cy="2268300"/>
        </p:xfrm>
        <a:graphic>
          <a:graphicData uri="http://schemas.openxmlformats.org/drawingml/2006/table">
            <a:tbl>
              <a:tblPr/>
              <a:tblGrid>
                <a:gridCol w="758281"/>
                <a:gridCol w="3277531"/>
                <a:gridCol w="1958747"/>
                <a:gridCol w="1170240"/>
              </a:tblGrid>
              <a:tr h="274457">
                <a:tc>
                  <a:txBody>
                    <a:bodyPr/>
                    <a:lstStyle/>
                    <a:p>
                      <a:pPr algn="ctr"/>
                      <a:r>
                        <a:rPr lang="zh-CN" altLang="en-US" sz="1800" i="0" dirty="0">
                          <a:effectLst/>
                          <a:latin typeface="仿宋_GB2312"/>
                        </a:rPr>
                        <a:t>序号</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单位名称</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单位产品能耗</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备注</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9255">
                <a:tc gridSpan="4">
                  <a:txBody>
                    <a:bodyPr/>
                    <a:lstStyle/>
                    <a:p>
                      <a:pPr algn="l"/>
                      <a:r>
                        <a:rPr lang="zh-CN" altLang="en-US" sz="1800" b="1" i="0" dirty="0">
                          <a:effectLst/>
                          <a:latin typeface="仿宋_GB2312"/>
                        </a:rPr>
                        <a:t>以天然气为原料</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2086">
                <a:tc>
                  <a:txBody>
                    <a:bodyPr/>
                    <a:lstStyle/>
                    <a:p>
                      <a:pPr algn="ctr"/>
                      <a:r>
                        <a:rPr lang="en-US" altLang="zh-CN" sz="1800" i="0">
                          <a:effectLst/>
                          <a:latin typeface="仿宋_GB2312"/>
                        </a:rPr>
                        <a:t>10</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重庆建峰工业集团有限公司</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1010 </a:t>
                      </a:r>
                      <a:r>
                        <a:rPr lang="en-US" sz="1800" i="0" dirty="0" err="1">
                          <a:effectLst/>
                          <a:latin typeface="仿宋_GB2312"/>
                        </a:rPr>
                        <a:t>kgce</a:t>
                      </a:r>
                      <a:r>
                        <a:rPr lang="en-US" sz="1800" i="0" dirty="0">
                          <a:effectLst/>
                          <a:latin typeface="仿宋_GB2312"/>
                        </a:rPr>
                        <a:t>/t</a:t>
                      </a:r>
                      <a:endParaRPr 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2086">
                <a:tc>
                  <a:txBody>
                    <a:bodyPr/>
                    <a:lstStyle/>
                    <a:p>
                      <a:pPr algn="ctr"/>
                      <a:r>
                        <a:rPr lang="en-US" altLang="zh-CN" sz="1800" i="0">
                          <a:effectLst/>
                          <a:latin typeface="仿宋_GB2312"/>
                        </a:rPr>
                        <a:t>11</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四川天华股份有限公司</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1026 </a:t>
                      </a:r>
                      <a:r>
                        <a:rPr lang="en-US" sz="1800" i="0" dirty="0" err="1">
                          <a:effectLst/>
                          <a:latin typeface="仿宋_GB2312"/>
                        </a:rPr>
                        <a:t>kgce</a:t>
                      </a:r>
                      <a:r>
                        <a:rPr lang="en-US" sz="1800" i="0" dirty="0">
                          <a:effectLst/>
                          <a:latin typeface="仿宋_GB2312"/>
                        </a:rPr>
                        <a:t>/t</a:t>
                      </a:r>
                      <a:endParaRPr 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32086">
                <a:tc>
                  <a:txBody>
                    <a:bodyPr/>
                    <a:lstStyle/>
                    <a:p>
                      <a:pPr algn="ctr"/>
                      <a:r>
                        <a:rPr lang="en-US" altLang="zh-CN" sz="1800" i="0">
                          <a:effectLst/>
                          <a:latin typeface="仿宋_GB2312"/>
                        </a:rPr>
                        <a:t>12</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中海石油化学股份有限公司</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1033 </a:t>
                      </a:r>
                      <a:r>
                        <a:rPr lang="en-US" sz="1800" i="0" dirty="0" err="1">
                          <a:effectLst/>
                          <a:latin typeface="仿宋_GB2312"/>
                        </a:rPr>
                        <a:t>kgce</a:t>
                      </a:r>
                      <a:r>
                        <a:rPr lang="en-US" sz="1800" i="0" dirty="0">
                          <a:effectLst/>
                          <a:latin typeface="仿宋_GB2312"/>
                        </a:rPr>
                        <a:t>/t</a:t>
                      </a:r>
                      <a:endParaRPr 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404507">
                <a:tc>
                  <a:txBody>
                    <a:bodyPr/>
                    <a:lstStyle/>
                    <a:p>
                      <a:pPr algn="ctr"/>
                      <a:r>
                        <a:rPr lang="en-US" altLang="zh-CN" sz="1800" i="0">
                          <a:effectLst/>
                          <a:latin typeface="仿宋_GB2312"/>
                        </a:rPr>
                        <a:t>13</a:t>
                      </a:r>
                      <a:endParaRPr lang="zh-CN" altLang="en-US" sz="1800" i="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中国石油天然气股份有限公司</a:t>
                      </a:r>
                      <a:endParaRPr lang="zh-CN" altLang="en-US" sz="1800" i="0" dirty="0">
                        <a:effectLst/>
                      </a:endParaRPr>
                    </a:p>
                    <a:p>
                      <a:pPr algn="ctr"/>
                      <a:r>
                        <a:rPr lang="zh-CN" altLang="en-US" sz="1800" i="0" dirty="0">
                          <a:effectLst/>
                          <a:latin typeface="仿宋_GB2312"/>
                        </a:rPr>
                        <a:t>塔里木石化分公司</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1068 </a:t>
                      </a:r>
                      <a:r>
                        <a:rPr lang="en-US" sz="1800" i="0" dirty="0" err="1">
                          <a:effectLst/>
                          <a:latin typeface="仿宋_GB2312"/>
                        </a:rPr>
                        <a:t>kgce</a:t>
                      </a:r>
                      <a:r>
                        <a:rPr lang="en-US" sz="1800" i="0" dirty="0">
                          <a:effectLst/>
                          <a:latin typeface="仿宋_GB2312"/>
                        </a:rPr>
                        <a:t>/t</a:t>
                      </a:r>
                      <a:endParaRPr 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入围企业</a:t>
                      </a:r>
                      <a:endParaRPr lang="zh-CN" altLang="en-US" sz="1800" i="0" dirty="0">
                        <a:effectLst/>
                      </a:endParaRPr>
                    </a:p>
                  </a:txBody>
                  <a:tcPr marL="62651" marR="62651" marT="16243" marB="417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xmlns="" val="1383512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6</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29" y="562610"/>
            <a:ext cx="7706549" cy="523220"/>
          </a:xfrm>
          <a:prstGeom prst="rect">
            <a:avLst/>
          </a:prstGeom>
          <a:noFill/>
        </p:spPr>
        <p:txBody>
          <a:bodyPr wrap="square" rtlCol="0">
            <a:spAutoFit/>
          </a:bodyPr>
          <a:lstStyle/>
          <a:p>
            <a:pPr algn="dist"/>
            <a:r>
              <a:rPr lang="en-US" altLang="zh-CN" sz="2800" b="1" dirty="0" smtClean="0">
                <a:solidFill>
                  <a:srgbClr val="0081B2"/>
                </a:solidFill>
              </a:rPr>
              <a:t>2016</a:t>
            </a:r>
            <a:r>
              <a:rPr lang="zh-CN" altLang="en-US" sz="2800" b="1" dirty="0" smtClean="0">
                <a:solidFill>
                  <a:srgbClr val="0081B2"/>
                </a:solidFill>
              </a:rPr>
              <a:t>年度高耗能行业能效“领跑者”遴选结果</a:t>
            </a:r>
            <a:endParaRPr lang="en-US" altLang="zh-CN" sz="2800" b="1" dirty="0">
              <a:solidFill>
                <a:srgbClr val="0081B2"/>
              </a:solidFill>
            </a:endParaRPr>
          </a:p>
        </p:txBody>
      </p:sp>
      <p:sp>
        <p:nvSpPr>
          <p:cNvPr id="7" name="文本框 6"/>
          <p:cNvSpPr txBox="1"/>
          <p:nvPr/>
        </p:nvSpPr>
        <p:spPr>
          <a:xfrm>
            <a:off x="3557878" y="1085830"/>
            <a:ext cx="2814321" cy="523220"/>
          </a:xfrm>
          <a:prstGeom prst="rect">
            <a:avLst/>
          </a:prstGeom>
          <a:noFill/>
        </p:spPr>
        <p:txBody>
          <a:bodyPr wrap="square" rtlCol="0">
            <a:spAutoFit/>
          </a:bodyPr>
          <a:lstStyle/>
          <a:p>
            <a:r>
              <a:rPr lang="zh-CN" altLang="en-US" sz="2800" b="1" dirty="0" smtClean="0"/>
              <a:t>水泥行业</a:t>
            </a:r>
            <a:endParaRPr lang="zh-CN" altLang="en-US" sz="2800" b="1" dirty="0"/>
          </a:p>
        </p:txBody>
      </p:sp>
      <p:graphicFrame>
        <p:nvGraphicFramePr>
          <p:cNvPr id="5" name="表格 4"/>
          <p:cNvGraphicFramePr>
            <a:graphicFrameLocks noGrp="1"/>
          </p:cNvGraphicFramePr>
          <p:nvPr>
            <p:extLst>
              <p:ext uri="{D42A27DB-BD31-4B8C-83A1-F6EECF244321}">
                <p14:modId xmlns:p14="http://schemas.microsoft.com/office/powerpoint/2010/main" xmlns="" val="2378863606"/>
              </p:ext>
            </p:extLst>
          </p:nvPr>
        </p:nvGraphicFramePr>
        <p:xfrm>
          <a:off x="479711" y="1605776"/>
          <a:ext cx="8098478" cy="3953688"/>
        </p:xfrm>
        <a:graphic>
          <a:graphicData uri="http://schemas.openxmlformats.org/drawingml/2006/table">
            <a:tbl>
              <a:tblPr/>
              <a:tblGrid>
                <a:gridCol w="816095"/>
                <a:gridCol w="3745645"/>
                <a:gridCol w="2214000"/>
                <a:gridCol w="1322738"/>
              </a:tblGrid>
              <a:tr h="385074">
                <a:tc>
                  <a:txBody>
                    <a:bodyPr/>
                    <a:lstStyle/>
                    <a:p>
                      <a:pPr algn="ctr"/>
                      <a:r>
                        <a:rPr lang="zh-CN" altLang="en-US" sz="1800" i="0" dirty="0">
                          <a:effectLst/>
                          <a:latin typeface="仿宋_GB2312"/>
                        </a:rPr>
                        <a:t>序号</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单位名称</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单位产品能耗</a:t>
                      </a:r>
                      <a:endParaRPr lang="zh-CN" altLang="en-US" sz="1800" i="0">
                        <a:effectLst/>
                      </a:endParaRPr>
                    </a:p>
                    <a:p>
                      <a:pPr algn="ctr"/>
                      <a:r>
                        <a:rPr lang="en-US" altLang="zh-CN" sz="1800" i="0">
                          <a:effectLst/>
                          <a:latin typeface="仿宋_GB2312"/>
                        </a:rPr>
                        <a:t>(</a:t>
                      </a:r>
                      <a:r>
                        <a:rPr lang="zh-CN" altLang="en-US" sz="1800" i="0">
                          <a:effectLst/>
                          <a:latin typeface="仿宋_GB2312"/>
                        </a:rPr>
                        <a:t>可比熟料综合能耗</a:t>
                      </a:r>
                      <a:r>
                        <a:rPr lang="en-US" altLang="zh-CN" sz="1800" i="0">
                          <a:effectLst/>
                          <a:latin typeface="仿宋_GB2312"/>
                        </a:rPr>
                        <a:t>)</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备注</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dirty="0">
                          <a:effectLst/>
                          <a:latin typeface="仿宋_GB2312"/>
                        </a:rPr>
                        <a:t>1</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沂水山水水泥有限公司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96.62</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2</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阿克苏天山多浪水泥有限责任公司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97.66</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3</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安徽铜陵海螺水泥有限公司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100.29</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4</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湖北亚东水泥有限公司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102.07</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5</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清水河县蒙西水泥有限公司</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102.58</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6</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安康市尧柏水泥有限公司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102.60</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7</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北流海螺水泥有限责任公司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102.74</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8</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华润水泥（上思）有限公司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103.03</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9</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河北金隅鼎鑫水泥有限公司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105.25</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10</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铜陵上峰水泥股份有限公司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105.94</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入围企业</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xmlns="" val="6763366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6</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29" y="562610"/>
            <a:ext cx="7706549" cy="523220"/>
          </a:xfrm>
          <a:prstGeom prst="rect">
            <a:avLst/>
          </a:prstGeom>
          <a:noFill/>
        </p:spPr>
        <p:txBody>
          <a:bodyPr wrap="square" rtlCol="0">
            <a:spAutoFit/>
          </a:bodyPr>
          <a:lstStyle/>
          <a:p>
            <a:pPr algn="dist"/>
            <a:r>
              <a:rPr lang="en-US" altLang="zh-CN" sz="2800" b="1" dirty="0" smtClean="0">
                <a:solidFill>
                  <a:srgbClr val="0081B2"/>
                </a:solidFill>
              </a:rPr>
              <a:t>2016</a:t>
            </a:r>
            <a:r>
              <a:rPr lang="zh-CN" altLang="en-US" sz="2800" b="1" dirty="0" smtClean="0">
                <a:solidFill>
                  <a:srgbClr val="0081B2"/>
                </a:solidFill>
              </a:rPr>
              <a:t>年度高耗能行业能效“领跑者”遴选结果</a:t>
            </a:r>
            <a:endParaRPr lang="en-US" altLang="zh-CN" sz="2800" b="1" dirty="0">
              <a:solidFill>
                <a:srgbClr val="0081B2"/>
              </a:solidFill>
            </a:endParaRPr>
          </a:p>
        </p:txBody>
      </p:sp>
      <p:sp>
        <p:nvSpPr>
          <p:cNvPr id="7" name="文本框 6"/>
          <p:cNvSpPr txBox="1"/>
          <p:nvPr/>
        </p:nvSpPr>
        <p:spPr>
          <a:xfrm>
            <a:off x="3557878" y="1085830"/>
            <a:ext cx="2814321" cy="523220"/>
          </a:xfrm>
          <a:prstGeom prst="rect">
            <a:avLst/>
          </a:prstGeom>
          <a:noFill/>
        </p:spPr>
        <p:txBody>
          <a:bodyPr wrap="square" rtlCol="0">
            <a:spAutoFit/>
          </a:bodyPr>
          <a:lstStyle/>
          <a:p>
            <a:r>
              <a:rPr lang="zh-CN" altLang="en-US" sz="2800" b="1" dirty="0" smtClean="0"/>
              <a:t>水泥行业</a:t>
            </a:r>
            <a:endParaRPr lang="zh-CN" altLang="en-US" sz="2800" b="1" dirty="0"/>
          </a:p>
        </p:txBody>
      </p:sp>
      <p:graphicFrame>
        <p:nvGraphicFramePr>
          <p:cNvPr id="5" name="表格 4"/>
          <p:cNvGraphicFramePr>
            <a:graphicFrameLocks noGrp="1"/>
          </p:cNvGraphicFramePr>
          <p:nvPr>
            <p:extLst>
              <p:ext uri="{D42A27DB-BD31-4B8C-83A1-F6EECF244321}">
                <p14:modId xmlns:p14="http://schemas.microsoft.com/office/powerpoint/2010/main" xmlns="" val="4231040131"/>
              </p:ext>
            </p:extLst>
          </p:nvPr>
        </p:nvGraphicFramePr>
        <p:xfrm>
          <a:off x="479711" y="1605776"/>
          <a:ext cx="8098478" cy="2615736"/>
        </p:xfrm>
        <a:graphic>
          <a:graphicData uri="http://schemas.openxmlformats.org/drawingml/2006/table">
            <a:tbl>
              <a:tblPr/>
              <a:tblGrid>
                <a:gridCol w="816095"/>
                <a:gridCol w="3745645"/>
                <a:gridCol w="2214000"/>
                <a:gridCol w="1322738"/>
              </a:tblGrid>
              <a:tr h="385074">
                <a:tc>
                  <a:txBody>
                    <a:bodyPr/>
                    <a:lstStyle/>
                    <a:p>
                      <a:pPr algn="ctr"/>
                      <a:r>
                        <a:rPr lang="zh-CN" altLang="en-US" sz="1800" i="0" dirty="0">
                          <a:effectLst/>
                          <a:latin typeface="仿宋_GB2312"/>
                        </a:rPr>
                        <a:t>序号</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单位名称</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单位产品能耗</a:t>
                      </a:r>
                      <a:endParaRPr lang="zh-CN" altLang="en-US" sz="1800" i="0">
                        <a:effectLst/>
                      </a:endParaRPr>
                    </a:p>
                    <a:p>
                      <a:pPr algn="ctr"/>
                      <a:r>
                        <a:rPr lang="en-US" altLang="zh-CN" sz="1800" i="0">
                          <a:effectLst/>
                          <a:latin typeface="仿宋_GB2312"/>
                        </a:rPr>
                        <a:t>(</a:t>
                      </a:r>
                      <a:r>
                        <a:rPr lang="zh-CN" altLang="en-US" sz="1800" i="0">
                          <a:effectLst/>
                          <a:latin typeface="仿宋_GB2312"/>
                        </a:rPr>
                        <a:t>可比熟料综合能耗</a:t>
                      </a:r>
                      <a:r>
                        <a:rPr lang="en-US" altLang="zh-CN" sz="1800" i="0">
                          <a:effectLst/>
                          <a:latin typeface="仿宋_GB2312"/>
                        </a:rPr>
                        <a:t>)</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备注</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dirty="0">
                          <a:effectLst/>
                          <a:latin typeface="仿宋_GB2312"/>
                        </a:rPr>
                        <a:t>11</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德州中联大坝水泥有限公司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106.04</a:t>
                      </a:r>
                      <a:r>
                        <a:rPr lang="en-US" sz="1800" i="0">
                          <a:effectLst/>
                          <a:latin typeface="宋体" panose="02010600030101010101" pitchFamily="2" charset="-122"/>
                          <a:ea typeface="宋体" panose="02010600030101010101" pitchFamily="2" charset="-122"/>
                        </a:rPr>
                        <a:t> kgce/t</a:t>
                      </a:r>
                      <a:endParaRPr 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入围企业</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12</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库车红狮水泥有限公司</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106.17</a:t>
                      </a:r>
                      <a:r>
                        <a:rPr lang="en-US" sz="1800" i="0" dirty="0">
                          <a:effectLst/>
                          <a:latin typeface="宋体" panose="02010600030101010101" pitchFamily="2" charset="-122"/>
                          <a:ea typeface="宋体" panose="02010600030101010101" pitchFamily="2" charset="-122"/>
                        </a:rPr>
                        <a:t> </a:t>
                      </a:r>
                      <a:r>
                        <a:rPr lang="en-US" sz="1800" i="0" dirty="0" err="1">
                          <a:effectLst/>
                          <a:latin typeface="宋体" panose="02010600030101010101" pitchFamily="2" charset="-122"/>
                          <a:ea typeface="宋体" panose="02010600030101010101" pitchFamily="2" charset="-122"/>
                        </a:rPr>
                        <a:t>kgce</a:t>
                      </a:r>
                      <a:r>
                        <a:rPr lang="en-US" sz="1800" i="0" dirty="0">
                          <a:effectLst/>
                          <a:latin typeface="宋体" panose="02010600030101010101" pitchFamily="2" charset="-122"/>
                          <a:ea typeface="宋体" panose="02010600030101010101" pitchFamily="2" charset="-122"/>
                        </a:rPr>
                        <a:t>/t</a:t>
                      </a:r>
                      <a:endParaRPr 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13</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哈密天山水泥有限责任公司</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106.19</a:t>
                      </a:r>
                      <a:r>
                        <a:rPr lang="en-US" sz="1800" i="0" dirty="0">
                          <a:effectLst/>
                          <a:latin typeface="宋体" panose="02010600030101010101" pitchFamily="2" charset="-122"/>
                          <a:ea typeface="宋体" panose="02010600030101010101" pitchFamily="2" charset="-122"/>
                        </a:rPr>
                        <a:t> </a:t>
                      </a:r>
                      <a:r>
                        <a:rPr lang="en-US" sz="1800" i="0" dirty="0" err="1">
                          <a:effectLst/>
                          <a:latin typeface="宋体" panose="02010600030101010101" pitchFamily="2" charset="-122"/>
                          <a:ea typeface="宋体" panose="02010600030101010101" pitchFamily="2" charset="-122"/>
                        </a:rPr>
                        <a:t>kgce</a:t>
                      </a:r>
                      <a:r>
                        <a:rPr lang="en-US" sz="1800" i="0" dirty="0">
                          <a:effectLst/>
                          <a:latin typeface="宋体" panose="02010600030101010101" pitchFamily="2" charset="-122"/>
                          <a:ea typeface="宋体" panose="02010600030101010101" pitchFamily="2" charset="-122"/>
                        </a:rPr>
                        <a:t>/t</a:t>
                      </a:r>
                      <a:endParaRPr 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14</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邯郸金隅太行水泥有限责任公司</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106.26</a:t>
                      </a:r>
                      <a:r>
                        <a:rPr lang="en-US" sz="1800" i="0" dirty="0">
                          <a:effectLst/>
                          <a:latin typeface="宋体" panose="02010600030101010101" pitchFamily="2" charset="-122"/>
                          <a:ea typeface="宋体" panose="02010600030101010101" pitchFamily="2" charset="-122"/>
                        </a:rPr>
                        <a:t> </a:t>
                      </a:r>
                      <a:r>
                        <a:rPr lang="en-US" sz="1800" i="0" dirty="0" err="1">
                          <a:effectLst/>
                          <a:latin typeface="宋体" panose="02010600030101010101" pitchFamily="2" charset="-122"/>
                          <a:ea typeface="宋体" panose="02010600030101010101" pitchFamily="2" charset="-122"/>
                        </a:rPr>
                        <a:t>kgce</a:t>
                      </a:r>
                      <a:r>
                        <a:rPr lang="en-US" sz="1800" i="0" dirty="0">
                          <a:effectLst/>
                          <a:latin typeface="宋体" panose="02010600030101010101" pitchFamily="2" charset="-122"/>
                          <a:ea typeface="宋体" panose="02010600030101010101" pitchFamily="2" charset="-122"/>
                        </a:rPr>
                        <a:t>/t</a:t>
                      </a:r>
                      <a:endParaRPr 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入围企业</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15</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徐州中联水泥有限公司</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108.35</a:t>
                      </a:r>
                      <a:r>
                        <a:rPr lang="en-US" sz="1800" i="0" dirty="0">
                          <a:effectLst/>
                          <a:latin typeface="宋体" panose="02010600030101010101" pitchFamily="2" charset="-122"/>
                          <a:ea typeface="宋体" panose="02010600030101010101" pitchFamily="2" charset="-122"/>
                        </a:rPr>
                        <a:t> </a:t>
                      </a:r>
                      <a:r>
                        <a:rPr lang="en-US" sz="1800" i="0" dirty="0" err="1">
                          <a:effectLst/>
                          <a:latin typeface="宋体" panose="02010600030101010101" pitchFamily="2" charset="-122"/>
                          <a:ea typeface="宋体" panose="02010600030101010101" pitchFamily="2" charset="-122"/>
                        </a:rPr>
                        <a:t>kgce</a:t>
                      </a:r>
                      <a:r>
                        <a:rPr lang="en-US" sz="1800" i="0" dirty="0">
                          <a:effectLst/>
                          <a:latin typeface="宋体" panose="02010600030101010101" pitchFamily="2" charset="-122"/>
                          <a:ea typeface="宋体" panose="02010600030101010101" pitchFamily="2" charset="-122"/>
                        </a:rPr>
                        <a:t>/t</a:t>
                      </a:r>
                      <a:endParaRPr 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入围企业</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247891">
                <a:tc>
                  <a:txBody>
                    <a:bodyPr/>
                    <a:lstStyle/>
                    <a:p>
                      <a:pPr algn="ctr"/>
                      <a:r>
                        <a:rPr lang="en-US" altLang="zh-CN" sz="1800" i="0">
                          <a:effectLst/>
                          <a:latin typeface="仿宋_GB2312"/>
                        </a:rPr>
                        <a:t>16</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平邑中联水泥有限公司</a:t>
                      </a:r>
                      <a:endParaRPr lang="zh-CN" altLang="en-US" sz="1800" i="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dirty="0">
                          <a:effectLst/>
                          <a:latin typeface="仿宋_GB2312"/>
                        </a:rPr>
                        <a:t>109.82</a:t>
                      </a:r>
                      <a:r>
                        <a:rPr lang="en-US" sz="1800" i="0" dirty="0">
                          <a:effectLst/>
                          <a:latin typeface="宋体" panose="02010600030101010101" pitchFamily="2" charset="-122"/>
                          <a:ea typeface="宋体" panose="02010600030101010101" pitchFamily="2" charset="-122"/>
                        </a:rPr>
                        <a:t> </a:t>
                      </a:r>
                      <a:r>
                        <a:rPr lang="en-US" sz="1800" i="0" dirty="0" err="1">
                          <a:effectLst/>
                          <a:latin typeface="宋体" panose="02010600030101010101" pitchFamily="2" charset="-122"/>
                          <a:ea typeface="宋体" panose="02010600030101010101" pitchFamily="2" charset="-122"/>
                        </a:rPr>
                        <a:t>kgce</a:t>
                      </a:r>
                      <a:r>
                        <a:rPr lang="en-US" sz="1800" i="0" dirty="0">
                          <a:effectLst/>
                          <a:latin typeface="宋体" panose="02010600030101010101" pitchFamily="2" charset="-122"/>
                          <a:ea typeface="宋体" panose="02010600030101010101" pitchFamily="2" charset="-122"/>
                        </a:rPr>
                        <a:t>/t</a:t>
                      </a:r>
                      <a:endParaRPr 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入围企业</a:t>
                      </a:r>
                      <a:endParaRPr lang="zh-CN" altLang="en-US" sz="1800" i="0" dirty="0">
                        <a:effectLst/>
                      </a:endParaRPr>
                    </a:p>
                  </a:txBody>
                  <a:tcPr marL="64981" marR="64981" marT="16847" marB="433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xmlns="" val="15871704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8605" y="194310"/>
            <a:ext cx="474980"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6</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4" name="文本框 3"/>
          <p:cNvSpPr txBox="1"/>
          <p:nvPr/>
        </p:nvSpPr>
        <p:spPr>
          <a:xfrm>
            <a:off x="1052829" y="562610"/>
            <a:ext cx="7706549" cy="523220"/>
          </a:xfrm>
          <a:prstGeom prst="rect">
            <a:avLst/>
          </a:prstGeom>
          <a:noFill/>
        </p:spPr>
        <p:txBody>
          <a:bodyPr wrap="square" rtlCol="0">
            <a:spAutoFit/>
          </a:bodyPr>
          <a:lstStyle/>
          <a:p>
            <a:pPr algn="dist"/>
            <a:r>
              <a:rPr lang="en-US" altLang="zh-CN" sz="2800" b="1" dirty="0" smtClean="0">
                <a:solidFill>
                  <a:srgbClr val="0081B2"/>
                </a:solidFill>
              </a:rPr>
              <a:t>2016</a:t>
            </a:r>
            <a:r>
              <a:rPr lang="zh-CN" altLang="en-US" sz="2800" b="1" dirty="0" smtClean="0">
                <a:solidFill>
                  <a:srgbClr val="0081B2"/>
                </a:solidFill>
              </a:rPr>
              <a:t>年度高耗能行业能效“领跑者”遴选结果</a:t>
            </a:r>
            <a:endParaRPr lang="en-US" altLang="zh-CN" sz="2800" b="1" dirty="0">
              <a:solidFill>
                <a:srgbClr val="0081B2"/>
              </a:solidFill>
            </a:endParaRPr>
          </a:p>
        </p:txBody>
      </p:sp>
      <p:graphicFrame>
        <p:nvGraphicFramePr>
          <p:cNvPr id="2" name="表格 1"/>
          <p:cNvGraphicFramePr>
            <a:graphicFrameLocks noGrp="1"/>
          </p:cNvGraphicFramePr>
          <p:nvPr>
            <p:extLst>
              <p:ext uri="{D42A27DB-BD31-4B8C-83A1-F6EECF244321}">
                <p14:modId xmlns:p14="http://schemas.microsoft.com/office/powerpoint/2010/main" xmlns="" val="3060773262"/>
              </p:ext>
            </p:extLst>
          </p:nvPr>
        </p:nvGraphicFramePr>
        <p:xfrm>
          <a:off x="268604" y="1825526"/>
          <a:ext cx="8490773" cy="1498600"/>
        </p:xfrm>
        <a:graphic>
          <a:graphicData uri="http://schemas.openxmlformats.org/drawingml/2006/table">
            <a:tbl>
              <a:tblPr/>
              <a:tblGrid>
                <a:gridCol w="855628"/>
                <a:gridCol w="3927085"/>
                <a:gridCol w="2321248"/>
                <a:gridCol w="1386812"/>
              </a:tblGrid>
              <a:tr h="292100">
                <a:tc>
                  <a:txBody>
                    <a:bodyPr/>
                    <a:lstStyle/>
                    <a:p>
                      <a:pPr algn="ctr"/>
                      <a:r>
                        <a:rPr lang="zh-CN" altLang="en-US" sz="1800" i="0" dirty="0">
                          <a:effectLst/>
                          <a:latin typeface="仿宋_GB2312"/>
                        </a:rPr>
                        <a:t>序号</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单位名称</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单位产品能耗</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备注</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0">
                <a:tc>
                  <a:txBody>
                    <a:bodyPr/>
                    <a:lstStyle/>
                    <a:p>
                      <a:pPr algn="ctr"/>
                      <a:r>
                        <a:rPr lang="en-US" altLang="zh-CN" sz="1800" i="0">
                          <a:effectLst/>
                          <a:latin typeface="仿宋_GB2312"/>
                        </a:rPr>
                        <a:t>1</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吴江南玻玻璃有限公司</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11.76 kgce/</a:t>
                      </a:r>
                      <a:r>
                        <a:rPr lang="zh-CN" altLang="en-US" sz="1800" i="0">
                          <a:effectLst/>
                          <a:latin typeface="仿宋_GB2312"/>
                        </a:rPr>
                        <a:t>重量箱（</a:t>
                      </a:r>
                      <a:r>
                        <a:rPr lang="en-US" altLang="zh-CN" sz="1800" i="0">
                          <a:effectLst/>
                          <a:latin typeface="仿宋_GB2312"/>
                        </a:rPr>
                        <a:t>600</a:t>
                      </a:r>
                      <a:r>
                        <a:rPr lang="en-US" sz="1800" i="0">
                          <a:effectLst/>
                          <a:latin typeface="仿宋_GB2312"/>
                        </a:rPr>
                        <a:t>t/d </a:t>
                      </a:r>
                      <a:r>
                        <a:rPr lang="zh-CN" altLang="en-US" sz="1800" i="0">
                          <a:effectLst/>
                          <a:latin typeface="仿宋_GB2312"/>
                        </a:rPr>
                        <a:t>浮法线）</a:t>
                      </a:r>
                      <a:endParaRPr lang="zh-CN" altLang="en-US" sz="1800" i="0">
                        <a:effectLst/>
                      </a:endParaRPr>
                    </a:p>
                    <a:p>
                      <a:pPr algn="ctr"/>
                      <a:r>
                        <a:rPr lang="en-US" altLang="zh-CN" sz="1800" i="0">
                          <a:effectLst/>
                          <a:latin typeface="仿宋_GB2312"/>
                        </a:rPr>
                        <a:t>10.63 </a:t>
                      </a:r>
                      <a:r>
                        <a:rPr lang="en-US" sz="1800" i="0">
                          <a:effectLst/>
                          <a:latin typeface="仿宋_GB2312"/>
                        </a:rPr>
                        <a:t>kgce/</a:t>
                      </a:r>
                      <a:r>
                        <a:rPr lang="zh-CN" altLang="en-US" sz="1800" i="0">
                          <a:effectLst/>
                          <a:latin typeface="仿宋_GB2312"/>
                        </a:rPr>
                        <a:t>重量箱（</a:t>
                      </a:r>
                      <a:r>
                        <a:rPr lang="en-US" altLang="zh-CN" sz="1800" i="0">
                          <a:effectLst/>
                          <a:latin typeface="仿宋_GB2312"/>
                        </a:rPr>
                        <a:t>900</a:t>
                      </a:r>
                      <a:r>
                        <a:rPr lang="en-US" sz="1800" i="0">
                          <a:effectLst/>
                          <a:latin typeface="仿宋_GB2312"/>
                        </a:rPr>
                        <a:t>t/d </a:t>
                      </a:r>
                      <a:r>
                        <a:rPr lang="zh-CN" altLang="en-US" sz="1800" i="0">
                          <a:effectLst/>
                          <a:latin typeface="仿宋_GB2312"/>
                        </a:rPr>
                        <a:t>浮法线）</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领跑者</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xmlns="" val="3205530374"/>
              </p:ext>
            </p:extLst>
          </p:nvPr>
        </p:nvGraphicFramePr>
        <p:xfrm>
          <a:off x="268602" y="4149080"/>
          <a:ext cx="8490774" cy="1287780"/>
        </p:xfrm>
        <a:graphic>
          <a:graphicData uri="http://schemas.openxmlformats.org/drawingml/2006/table">
            <a:tbl>
              <a:tblPr/>
              <a:tblGrid>
                <a:gridCol w="855628"/>
                <a:gridCol w="3927085"/>
                <a:gridCol w="2321248"/>
                <a:gridCol w="1386813"/>
              </a:tblGrid>
              <a:tr h="292100">
                <a:tc>
                  <a:txBody>
                    <a:bodyPr/>
                    <a:lstStyle/>
                    <a:p>
                      <a:pPr algn="ctr"/>
                      <a:r>
                        <a:rPr lang="zh-CN" altLang="en-US" sz="1800" i="0" dirty="0">
                          <a:effectLst/>
                          <a:latin typeface="仿宋_GB2312"/>
                        </a:rPr>
                        <a:t>序号</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单位名称</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单位产品能耗</a:t>
                      </a:r>
                      <a:endParaRPr lang="zh-CN" altLang="en-US" sz="1800" i="0">
                        <a:effectLst/>
                      </a:endParaRPr>
                    </a:p>
                    <a:p>
                      <a:pPr algn="ctr"/>
                      <a:r>
                        <a:rPr lang="zh-CN" altLang="en-US" sz="1800" i="0">
                          <a:effectLst/>
                          <a:latin typeface="仿宋_GB2312"/>
                        </a:rPr>
                        <a:t>（铝液交流电耗）</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备注</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0">
                <a:tc>
                  <a:txBody>
                    <a:bodyPr/>
                    <a:lstStyle/>
                    <a:p>
                      <a:pPr algn="ctr"/>
                      <a:r>
                        <a:rPr lang="en-US" altLang="zh-CN" sz="1800" i="0">
                          <a:effectLst/>
                          <a:latin typeface="仿宋_GB2312"/>
                        </a:rPr>
                        <a:t>1</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山东宏桥新型材料有限公司</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12643.0 kWh/t</a:t>
                      </a:r>
                      <a:endParaRPr 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领跑者</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0">
                <a:tc>
                  <a:txBody>
                    <a:bodyPr/>
                    <a:lstStyle/>
                    <a:p>
                      <a:pPr algn="ctr"/>
                      <a:r>
                        <a:rPr lang="en-US" altLang="zh-CN" sz="1800" i="0">
                          <a:effectLst/>
                          <a:latin typeface="仿宋_GB2312"/>
                        </a:rPr>
                        <a:t>2</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a:effectLst/>
                          <a:latin typeface="仿宋_GB2312"/>
                        </a:rPr>
                        <a:t>山东魏桥铝电有限公司</a:t>
                      </a:r>
                      <a:endParaRPr lang="zh-CN" alt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en-US" sz="1800" i="0">
                          <a:effectLst/>
                          <a:latin typeface="仿宋_GB2312"/>
                        </a:rPr>
                        <a:t>12648.6 kWh/t</a:t>
                      </a:r>
                      <a:endParaRPr lang="en-US" sz="1800" i="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r>
                        <a:rPr lang="zh-CN" altLang="en-US" sz="1800" i="0" dirty="0">
                          <a:effectLst/>
                          <a:latin typeface="仿宋_GB2312"/>
                        </a:rPr>
                        <a:t>领跑者</a:t>
                      </a:r>
                      <a:endParaRPr lang="zh-CN" altLang="en-US" sz="1800" i="0" dirty="0">
                        <a:effectLst/>
                      </a:endParaRPr>
                    </a:p>
                  </a:txBody>
                  <a:tcPr marL="68580" marR="68580" marT="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bl>
          </a:graphicData>
        </a:graphic>
      </p:graphicFrame>
      <p:sp>
        <p:nvSpPr>
          <p:cNvPr id="8" name="Rectangle 1"/>
          <p:cNvSpPr>
            <a:spLocks noChangeArrowheads="1"/>
          </p:cNvSpPr>
          <p:nvPr/>
        </p:nvSpPr>
        <p:spPr bwMode="auto">
          <a:xfrm>
            <a:off x="2915816" y="3439453"/>
            <a:ext cx="220725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17500"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zh-CN" sz="2400" b="1" dirty="0">
                <a:solidFill>
                  <a:srgbClr val="070707"/>
                </a:solidFill>
                <a:latin typeface="宋体" panose="02010600030101010101" pitchFamily="2" charset="-122"/>
                <a:ea typeface="仿宋_GB2312" charset="-122"/>
              </a:rPr>
              <a:t>电解铝行业</a:t>
            </a:r>
          </a:p>
        </p:txBody>
      </p:sp>
      <p:sp>
        <p:nvSpPr>
          <p:cNvPr id="9" name="Rectangle 1"/>
          <p:cNvSpPr>
            <a:spLocks noChangeArrowheads="1"/>
          </p:cNvSpPr>
          <p:nvPr/>
        </p:nvSpPr>
        <p:spPr bwMode="auto">
          <a:xfrm>
            <a:off x="2915816" y="1299673"/>
            <a:ext cx="220725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17500"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rgbClr val="070707"/>
                </a:solidFill>
                <a:effectLst/>
                <a:latin typeface="宋体" panose="02010600030101010101" pitchFamily="2" charset="-122"/>
                <a:ea typeface="仿宋_GB2312" charset="-122"/>
              </a:rPr>
              <a:t>平板玻璃行业</a:t>
            </a:r>
            <a:endParaRPr kumimoji="0" lang="zh-CN" altLang="zh-CN"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57048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Server\e\电子四所\电子标准院基本情况介绍ppt\素材\章隔页-3.jpg章隔页-3"/>
          <p:cNvPicPr>
            <a:picLocks noChangeAspect="1"/>
          </p:cNvPicPr>
          <p:nvPr/>
        </p:nvPicPr>
        <p:blipFill>
          <a:blip r:embed="rId3"/>
          <a:srcRect/>
          <a:stretch>
            <a:fillRect/>
          </a:stretch>
        </p:blipFill>
        <p:spPr>
          <a:xfrm>
            <a:off x="0" y="5202555"/>
            <a:ext cx="9144000" cy="1870710"/>
          </a:xfrm>
          <a:prstGeom prst="rect">
            <a:avLst/>
          </a:prstGeom>
        </p:spPr>
      </p:pic>
      <p:pic>
        <p:nvPicPr>
          <p:cNvPr id="16" name="图片 15" descr="\\Server\e\电子四所\电子标准院基本情况介绍ppt\客户发\中英文全程组合全色.png中英文全程组合全色"/>
          <p:cNvPicPr>
            <a:picLocks noChangeAspect="1"/>
          </p:cNvPicPr>
          <p:nvPr/>
        </p:nvPicPr>
        <p:blipFill>
          <a:blip r:embed="rId4" cstate="print"/>
          <a:srcRect/>
          <a:stretch>
            <a:fillRect/>
          </a:stretch>
        </p:blipFill>
        <p:spPr>
          <a:xfrm>
            <a:off x="5998210" y="6340158"/>
            <a:ext cx="2839720" cy="340360"/>
          </a:xfrm>
          <a:prstGeom prst="rect">
            <a:avLst/>
          </a:prstGeom>
        </p:spPr>
      </p:pic>
      <p:sp>
        <p:nvSpPr>
          <p:cNvPr id="13" name="矩形 12"/>
          <p:cNvSpPr/>
          <p:nvPr/>
        </p:nvSpPr>
        <p:spPr>
          <a:xfrm>
            <a:off x="-46355" y="-17462"/>
            <a:ext cx="240030" cy="172910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MH_Entry_1"/>
          <p:cNvSpPr/>
          <p:nvPr>
            <p:custDataLst>
              <p:tags r:id="rId1"/>
            </p:custDataLst>
          </p:nvPr>
        </p:nvSpPr>
        <p:spPr>
          <a:xfrm>
            <a:off x="1043608" y="2361089"/>
            <a:ext cx="6567857"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第</a:t>
            </a:r>
            <a:r>
              <a:rPr lang="zh-CN" altLang="en-US"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五</a:t>
            </a:r>
            <a:r>
              <a:rPr lang="zh-CN"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部分</a:t>
            </a:r>
            <a:r>
              <a:rPr lang="en-US" altLang="zh-CN" sz="3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3600" b="1" dirty="0" smtClean="0">
                <a:solidFill>
                  <a:schemeClr val="bg2">
                    <a:lumMod val="50000"/>
                  </a:schemeClr>
                </a:solidFill>
                <a:latin typeface="+mn-ea"/>
                <a:sym typeface="Arial" panose="020B0604020202020204" pitchFamily="34" charset="0"/>
              </a:rPr>
              <a:t>绿色工厂及相关评价</a:t>
            </a:r>
            <a:endParaRPr lang="en-US" altLang="zh-CN" sz="3600" b="1" dirty="0">
              <a:solidFill>
                <a:schemeClr val="bg2">
                  <a:lumMod val="50000"/>
                </a:schemeClr>
              </a:solidFill>
              <a:latin typeface="+mn-ea"/>
              <a:sym typeface="Arial" panose="020B0604020202020204" pitchFamily="34" charset="0"/>
            </a:endParaRPr>
          </a:p>
        </p:txBody>
      </p:sp>
    </p:spTree>
    <p:extLst>
      <p:ext uri="{BB962C8B-B14F-4D97-AF65-F5344CB8AC3E}">
        <p14:creationId xmlns:p14="http://schemas.microsoft.com/office/powerpoint/2010/main" xmlns="" val="8370862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1</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1790978"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相关政策</a:t>
            </a:r>
          </a:p>
        </p:txBody>
      </p:sp>
      <p:graphicFrame>
        <p:nvGraphicFramePr>
          <p:cNvPr id="25" name="内容占位符 3"/>
          <p:cNvGraphicFramePr>
            <a:graphicFrameLocks/>
          </p:cNvGraphicFramePr>
          <p:nvPr>
            <p:extLst>
              <p:ext uri="{D42A27DB-BD31-4B8C-83A1-F6EECF244321}">
                <p14:modId xmlns:p14="http://schemas.microsoft.com/office/powerpoint/2010/main" xmlns="" val="3112267390"/>
              </p:ext>
            </p:extLst>
          </p:nvPr>
        </p:nvGraphicFramePr>
        <p:xfrm>
          <a:off x="395535" y="1556792"/>
          <a:ext cx="853323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515379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1</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graphicFrame>
        <p:nvGraphicFramePr>
          <p:cNvPr id="7" name="内容占位符 3"/>
          <p:cNvGraphicFramePr>
            <a:graphicFrameLocks/>
          </p:cNvGraphicFramePr>
          <p:nvPr>
            <p:extLst>
              <p:ext uri="{D42A27DB-BD31-4B8C-83A1-F6EECF244321}">
                <p14:modId xmlns:p14="http://schemas.microsoft.com/office/powerpoint/2010/main" xmlns="" val="232485071"/>
              </p:ext>
            </p:extLst>
          </p:nvPr>
        </p:nvGraphicFramePr>
        <p:xfrm>
          <a:off x="323528" y="1700808"/>
          <a:ext cx="8640959"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1052830" y="562610"/>
            <a:ext cx="1790978"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相关政策</a:t>
            </a:r>
          </a:p>
        </p:txBody>
      </p:sp>
    </p:spTree>
    <p:extLst>
      <p:ext uri="{BB962C8B-B14F-4D97-AF65-F5344CB8AC3E}">
        <p14:creationId xmlns:p14="http://schemas.microsoft.com/office/powerpoint/2010/main" xmlns="" val="12497904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1</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7" name="内容占位符 2"/>
          <p:cNvSpPr txBox="1">
            <a:spLocks/>
          </p:cNvSpPr>
          <p:nvPr/>
        </p:nvSpPr>
        <p:spPr>
          <a:xfrm>
            <a:off x="506095" y="1916832"/>
            <a:ext cx="7954338" cy="3312368"/>
          </a:xfrm>
          <a:prstGeom prst="rect">
            <a:avLst/>
          </a:prstGeom>
        </p:spPr>
        <p:txBody>
          <a:bodyPr/>
          <a:lstStyle>
            <a:lvl1pPr marL="216535" indent="-21526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526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310" indent="-215265" algn="l" defTabSz="866775" rtl="0" eaLnBrk="1" latinLnBrk="0" hangingPunct="1">
              <a:lnSpc>
                <a:spcPct val="90000"/>
              </a:lnSpc>
              <a:spcBef>
                <a:spcPct val="95000"/>
              </a:spcBef>
              <a:buFont typeface="Arial" panose="020B0604020202020204" pitchFamily="34" charset="0"/>
              <a:buChar char="•"/>
              <a:defRPr sz="1900" kern="1200">
                <a:solidFill>
                  <a:schemeClr val="tx1"/>
                </a:solidFill>
                <a:latin typeface="+mn-lt"/>
                <a:ea typeface="+mn-ea"/>
                <a:cs typeface="+mn-cs"/>
              </a:defRPr>
            </a:lvl3pPr>
            <a:lvl4pPr marL="151701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135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506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83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a:lstStyle>
          <a:p>
            <a:pPr fontAlgn="auto">
              <a:spcAft>
                <a:spcPts val="0"/>
              </a:spcAft>
            </a:pPr>
            <a:r>
              <a:rPr lang="zh-CN" altLang="zh-CN" sz="2400" dirty="0" smtClean="0">
                <a:latin typeface="+mn-ea"/>
              </a:rPr>
              <a:t>关于请推荐第一批绿色制造体系建设示范名单的通知</a:t>
            </a:r>
            <a:endParaRPr lang="en-US" altLang="zh-CN" sz="2400" dirty="0" smtClean="0">
              <a:latin typeface="+mn-ea"/>
            </a:endParaRPr>
          </a:p>
          <a:p>
            <a:pPr lvl="1" fontAlgn="auto">
              <a:spcAft>
                <a:spcPts val="0"/>
              </a:spcAft>
            </a:pPr>
            <a:r>
              <a:rPr lang="zh-CN" altLang="zh-CN" sz="1800" dirty="0" smtClean="0">
                <a:latin typeface="+mn-ea"/>
              </a:rPr>
              <a:t>优先鼓励各地区在</a:t>
            </a:r>
            <a:r>
              <a:rPr lang="zh-CN" altLang="zh-CN" sz="1800" dirty="0" smtClean="0">
                <a:solidFill>
                  <a:srgbClr val="FF0000"/>
                </a:solidFill>
                <a:latin typeface="+mn-ea"/>
              </a:rPr>
              <a:t>钢铁、有色金属、化工、建材、机械、汽车、电子信息</a:t>
            </a:r>
            <a:r>
              <a:rPr lang="zh-CN" altLang="zh-CN" sz="1800" dirty="0" smtClean="0">
                <a:latin typeface="+mn-ea"/>
              </a:rPr>
              <a:t>等行业选择一批基础好、代表性强的企业开展绿色工厂的创建工作。</a:t>
            </a:r>
            <a:endParaRPr lang="en-US" altLang="zh-CN" sz="1800" dirty="0" smtClean="0">
              <a:latin typeface="+mn-ea"/>
            </a:endParaRPr>
          </a:p>
          <a:p>
            <a:pPr lvl="1" fontAlgn="auto">
              <a:spcAft>
                <a:spcPts val="0"/>
              </a:spcAft>
            </a:pPr>
            <a:r>
              <a:rPr lang="zh-CN" altLang="zh-CN" sz="1800" dirty="0" smtClean="0">
                <a:latin typeface="+mn-ea"/>
              </a:rPr>
              <a:t>具体评价要求参照</a:t>
            </a:r>
            <a:r>
              <a:rPr lang="zh-CN" altLang="zh-CN" sz="1800" dirty="0" smtClean="0">
                <a:solidFill>
                  <a:srgbClr val="FF0000"/>
                </a:solidFill>
                <a:latin typeface="+mn-ea"/>
              </a:rPr>
              <a:t>《通知》中绿色工厂评价有关要求</a:t>
            </a:r>
            <a:r>
              <a:rPr lang="zh-CN" altLang="zh-CN" sz="1800" dirty="0" smtClean="0">
                <a:latin typeface="+mn-ea"/>
              </a:rPr>
              <a:t>。</a:t>
            </a:r>
            <a:endParaRPr lang="en-US" altLang="zh-CN" sz="1800" dirty="0" smtClean="0">
              <a:latin typeface="+mn-ea"/>
            </a:endParaRPr>
          </a:p>
          <a:p>
            <a:pPr lvl="1" fontAlgn="auto">
              <a:spcAft>
                <a:spcPts val="0"/>
              </a:spcAft>
            </a:pPr>
            <a:r>
              <a:rPr lang="zh-CN" altLang="zh-CN" sz="1800" dirty="0" smtClean="0">
                <a:latin typeface="+mn-ea"/>
              </a:rPr>
              <a:t>请按照各地区制定的</a:t>
            </a:r>
            <a:r>
              <a:rPr lang="zh-CN" altLang="zh-CN" sz="1800" dirty="0" smtClean="0">
                <a:solidFill>
                  <a:srgbClr val="FF0000"/>
                </a:solidFill>
                <a:latin typeface="+mn-ea"/>
              </a:rPr>
              <a:t>绿色制造体系建设实施方案</a:t>
            </a:r>
            <a:r>
              <a:rPr lang="zh-CN" altLang="zh-CN" sz="1800" dirty="0" smtClean="0">
                <a:latin typeface="+mn-ea"/>
              </a:rPr>
              <a:t>目标计划推进或组织</a:t>
            </a:r>
            <a:r>
              <a:rPr lang="en-US" altLang="zh-CN" sz="1800" dirty="0" smtClean="0">
                <a:latin typeface="+mn-ea"/>
              </a:rPr>
              <a:t>5-10</a:t>
            </a:r>
            <a:r>
              <a:rPr lang="zh-CN" altLang="zh-CN" sz="1800" dirty="0" smtClean="0">
                <a:latin typeface="+mn-ea"/>
              </a:rPr>
              <a:t>家企业开展绿色工厂创建工作。</a:t>
            </a:r>
            <a:endParaRPr lang="en-US" altLang="zh-CN" sz="1800" dirty="0" smtClean="0">
              <a:latin typeface="+mn-ea"/>
            </a:endParaRPr>
          </a:p>
          <a:p>
            <a:pPr lvl="1" fontAlgn="auto">
              <a:spcAft>
                <a:spcPts val="0"/>
              </a:spcAft>
            </a:pPr>
            <a:r>
              <a:rPr lang="zh-CN" altLang="zh-CN" sz="1800" dirty="0" smtClean="0">
                <a:latin typeface="+mn-ea"/>
              </a:rPr>
              <a:t>鼓励我部前期发布的第一批</a:t>
            </a:r>
            <a:r>
              <a:rPr lang="en-US" altLang="zh-CN" sz="1800" dirty="0" smtClean="0">
                <a:latin typeface="+mn-ea"/>
              </a:rPr>
              <a:t>35</a:t>
            </a:r>
            <a:r>
              <a:rPr lang="zh-CN" altLang="zh-CN" sz="1800" dirty="0" smtClean="0">
                <a:latin typeface="+mn-ea"/>
              </a:rPr>
              <a:t>家</a:t>
            </a:r>
            <a:r>
              <a:rPr lang="zh-CN" altLang="zh-CN" sz="1800" dirty="0" smtClean="0">
                <a:solidFill>
                  <a:srgbClr val="FF0000"/>
                </a:solidFill>
                <a:latin typeface="+mn-ea"/>
              </a:rPr>
              <a:t>工业节能与绿色发展评价中心</a:t>
            </a:r>
            <a:r>
              <a:rPr lang="zh-CN" altLang="zh-CN" sz="1800" dirty="0" smtClean="0">
                <a:latin typeface="+mn-ea"/>
              </a:rPr>
              <a:t>（工信部节函〔</a:t>
            </a:r>
            <a:r>
              <a:rPr lang="en-US" altLang="zh-CN" sz="1800" dirty="0" smtClean="0">
                <a:latin typeface="+mn-ea"/>
              </a:rPr>
              <a:t>2016</a:t>
            </a:r>
            <a:r>
              <a:rPr lang="zh-CN" altLang="zh-CN" sz="1800" dirty="0" smtClean="0">
                <a:latin typeface="+mn-ea"/>
              </a:rPr>
              <a:t>〕</a:t>
            </a:r>
            <a:r>
              <a:rPr lang="en-US" altLang="zh-CN" sz="1800" dirty="0" smtClean="0">
                <a:latin typeface="+mn-ea"/>
              </a:rPr>
              <a:t>468</a:t>
            </a:r>
            <a:r>
              <a:rPr lang="zh-CN" altLang="zh-CN" sz="1800" dirty="0" smtClean="0">
                <a:latin typeface="+mn-ea"/>
              </a:rPr>
              <a:t>号）开展相关评价工作。</a:t>
            </a:r>
            <a:endParaRPr lang="zh-CN" altLang="en-US" sz="1800" dirty="0">
              <a:latin typeface="+mn-ea"/>
            </a:endParaRPr>
          </a:p>
        </p:txBody>
      </p:sp>
      <p:sp>
        <p:nvSpPr>
          <p:cNvPr id="8" name="线形标注 1(带边框和强调线) 7"/>
          <p:cNvSpPr/>
          <p:nvPr/>
        </p:nvSpPr>
        <p:spPr>
          <a:xfrm>
            <a:off x="6878003" y="3068960"/>
            <a:ext cx="2095195" cy="561279"/>
          </a:xfrm>
          <a:prstGeom prst="accentBorderCallout1">
            <a:avLst>
              <a:gd name="adj1" fmla="val 18750"/>
              <a:gd name="adj2" fmla="val -8333"/>
              <a:gd name="adj3" fmla="val 36528"/>
              <a:gd name="adj4" fmla="val -14550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dirty="0"/>
              <a:t>工信厅节函〔</a:t>
            </a:r>
            <a:r>
              <a:rPr lang="en-US" altLang="zh-CN" dirty="0"/>
              <a:t>2016</a:t>
            </a:r>
            <a:r>
              <a:rPr lang="zh-CN" altLang="zh-CN" dirty="0"/>
              <a:t>〕</a:t>
            </a:r>
            <a:r>
              <a:rPr lang="en-US" altLang="zh-CN" dirty="0"/>
              <a:t>586</a:t>
            </a:r>
            <a:r>
              <a:rPr lang="zh-CN" altLang="zh-CN" dirty="0"/>
              <a:t>号</a:t>
            </a:r>
            <a:endParaRPr lang="zh-CN" altLang="en-US" dirty="0"/>
          </a:p>
        </p:txBody>
      </p:sp>
      <p:sp>
        <p:nvSpPr>
          <p:cNvPr id="9" name="文本框 8"/>
          <p:cNvSpPr txBox="1"/>
          <p:nvPr/>
        </p:nvSpPr>
        <p:spPr>
          <a:xfrm>
            <a:off x="1052830" y="562610"/>
            <a:ext cx="1790978"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相关政策</a:t>
            </a:r>
          </a:p>
        </p:txBody>
      </p:sp>
    </p:spTree>
    <p:extLst>
      <p:ext uri="{BB962C8B-B14F-4D97-AF65-F5344CB8AC3E}">
        <p14:creationId xmlns:p14="http://schemas.microsoft.com/office/powerpoint/2010/main" xmlns="" val="379403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a:solidFill>
                  <a:schemeClr val="bg1">
                    <a:lumMod val="65000"/>
                  </a:schemeClr>
                </a:solidFill>
                <a:latin typeface="汉仪大黑简" panose="02010609000101010101" charset="-122"/>
                <a:ea typeface="汉仪大黑简" panose="02010609000101010101" charset="-122"/>
              </a:rPr>
              <a:t>1</a:t>
            </a:r>
          </a:p>
        </p:txBody>
      </p:sp>
      <p:sp>
        <p:nvSpPr>
          <p:cNvPr id="20" name="文本框 19"/>
          <p:cNvSpPr txBox="1"/>
          <p:nvPr/>
        </p:nvSpPr>
        <p:spPr>
          <a:xfrm>
            <a:off x="1052830" y="562610"/>
            <a:ext cx="2583066" cy="523220"/>
          </a:xfrm>
          <a:prstGeom prst="rect">
            <a:avLst/>
          </a:prstGeom>
          <a:noFill/>
        </p:spPr>
        <p:txBody>
          <a:bodyPr wrap="square" rtlCol="0">
            <a:spAutoFit/>
          </a:bodyPr>
          <a:lstStyle/>
          <a:p>
            <a:pPr algn="dist"/>
            <a:r>
              <a:rPr lang="zh-CN" altLang="en-US" sz="2800" b="1" dirty="0" smtClean="0">
                <a:solidFill>
                  <a:srgbClr val="0081B2"/>
                </a:solidFill>
              </a:rPr>
              <a:t>我国标准现状</a:t>
            </a:r>
            <a:endParaRPr lang="en-US" altLang="zh-CN" sz="2800" b="1" dirty="0">
              <a:solidFill>
                <a:srgbClr val="0081B2"/>
              </a:solidFill>
            </a:endParaRPr>
          </a:p>
        </p:txBody>
      </p:sp>
      <p:graphicFrame>
        <p:nvGraphicFramePr>
          <p:cNvPr id="2" name="图示 1"/>
          <p:cNvGraphicFramePr/>
          <p:nvPr>
            <p:extLst>
              <p:ext uri="{D42A27DB-BD31-4B8C-83A1-F6EECF244321}">
                <p14:modId xmlns:p14="http://schemas.microsoft.com/office/powerpoint/2010/main" xmlns="" val="2753158456"/>
              </p:ext>
            </p:extLst>
          </p:nvPr>
        </p:nvGraphicFramePr>
        <p:xfrm>
          <a:off x="298634" y="1628800"/>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029219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1</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2222909" cy="523240"/>
          </a:xfrm>
          <a:prstGeom prst="rect">
            <a:avLst/>
          </a:prstGeom>
          <a:noFill/>
        </p:spPr>
        <p:txBody>
          <a:bodyPr wrap="square" rtlCol="0">
            <a:spAutoFit/>
          </a:bodyPr>
          <a:lstStyle/>
          <a:p>
            <a:pPr algn="dist"/>
            <a:r>
              <a:rPr lang="zh-CN" altLang="en-US" sz="2800" dirty="0">
                <a:solidFill>
                  <a:srgbClr val="0081B2"/>
                </a:solidFill>
              </a:rPr>
              <a:t>现有政策</a:t>
            </a:r>
            <a:endParaRPr lang="en-US" altLang="zh-CN" sz="2800" dirty="0">
              <a:solidFill>
                <a:srgbClr val="0081B2"/>
              </a:solidFill>
            </a:endParaRPr>
          </a:p>
        </p:txBody>
      </p:sp>
      <p:sp>
        <p:nvSpPr>
          <p:cNvPr id="13" name="Rectangle 45"/>
          <p:cNvSpPr/>
          <p:nvPr/>
        </p:nvSpPr>
        <p:spPr>
          <a:xfrm>
            <a:off x="5171158" y="4046553"/>
            <a:ext cx="1758296" cy="159702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50">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33"/>
          <p:cNvSpPr/>
          <p:nvPr/>
        </p:nvSpPr>
        <p:spPr>
          <a:xfrm>
            <a:off x="3143240" y="2000240"/>
            <a:ext cx="2786082" cy="1595755"/>
          </a:xfrm>
          <a:prstGeom prst="rect">
            <a:avLst/>
          </a:prstGeom>
          <a:solidFill>
            <a:srgbClr val="64A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中黑简" panose="02010609000101010101" charset="-122"/>
                <a:ea typeface="汉仪中黑简" panose="02010609000101010101" charset="-122"/>
                <a:sym typeface="Arial" panose="020B0604020202020204" pitchFamily="34" charset="0"/>
              </a:rPr>
              <a:t>绿色制造系统集成</a:t>
            </a:r>
            <a:r>
              <a:rPr lang="zh-CN" altLang="en-US" sz="2000" dirty="0" smtClean="0">
                <a:solidFill>
                  <a:schemeClr val="bg1"/>
                </a:solidFill>
                <a:latin typeface="汉仪中黑简" panose="02010609000101010101" charset="-122"/>
                <a:ea typeface="汉仪中黑简" panose="02010609000101010101" charset="-122"/>
                <a:sym typeface="Arial" panose="020B0604020202020204" pitchFamily="34" charset="0"/>
              </a:rPr>
              <a:t>专项</a:t>
            </a:r>
            <a:endParaRPr lang="en-US" altLang="zh-CN" sz="2000" dirty="0">
              <a:solidFill>
                <a:schemeClr val="bg1"/>
              </a:solidFill>
              <a:latin typeface="汉仪中黑简" panose="02010609000101010101" charset="-122"/>
              <a:ea typeface="汉仪中黑简" panose="02010609000101010101" charset="-122"/>
              <a:sym typeface="Arial" panose="020B0604020202020204" pitchFamily="34" charset="0"/>
            </a:endParaRPr>
          </a:p>
        </p:txBody>
      </p:sp>
      <p:sp>
        <p:nvSpPr>
          <p:cNvPr id="16" name="Rectangle 35"/>
          <p:cNvSpPr/>
          <p:nvPr/>
        </p:nvSpPr>
        <p:spPr>
          <a:xfrm>
            <a:off x="2285984" y="4047823"/>
            <a:ext cx="1785950" cy="15957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50">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2"/>
          <p:cNvSpPr txBox="1"/>
          <p:nvPr/>
        </p:nvSpPr>
        <p:spPr>
          <a:xfrm>
            <a:off x="2455847" y="4394966"/>
            <a:ext cx="1544649" cy="67710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None/>
            </a:pPr>
            <a:r>
              <a:rPr lang="zh-CN" altLang="en-US" sz="2000" dirty="0">
                <a:solidFill>
                  <a:schemeClr val="bg1"/>
                </a:solidFill>
                <a:latin typeface="汉仪中黑简" panose="02010609000101010101" charset="-122"/>
                <a:ea typeface="汉仪中黑简" panose="02010609000101010101" charset="-122"/>
                <a:sym typeface="Arial" panose="020B0604020202020204" pitchFamily="34" charset="0"/>
              </a:rPr>
              <a:t>工业转型升级基金</a:t>
            </a:r>
            <a:endParaRPr lang="en-US" sz="2000" dirty="0">
              <a:solidFill>
                <a:schemeClr val="bg1"/>
              </a:solidFill>
              <a:latin typeface="汉仪中黑简" panose="02010609000101010101" charset="-122"/>
              <a:ea typeface="汉仪中黑简" panose="02010609000101010101" charset="-122"/>
              <a:sym typeface="Arial" panose="020B0604020202020204" pitchFamily="34" charset="0"/>
            </a:endParaRPr>
          </a:p>
        </p:txBody>
      </p:sp>
      <p:sp>
        <p:nvSpPr>
          <p:cNvPr id="18" name="Text Placeholder 32"/>
          <p:cNvSpPr txBox="1"/>
          <p:nvPr/>
        </p:nvSpPr>
        <p:spPr>
          <a:xfrm>
            <a:off x="5325479" y="4627260"/>
            <a:ext cx="1461099"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800" dirty="0" smtClean="0">
                <a:solidFill>
                  <a:schemeClr val="bg1"/>
                </a:solidFill>
                <a:latin typeface="汉仪中黑简" panose="02010609000101010101" charset="-122"/>
                <a:ea typeface="汉仪中黑简" panose="02010609000101010101" charset="-122"/>
                <a:sym typeface="Arial" panose="020B0604020202020204" pitchFamily="34" charset="0"/>
              </a:rPr>
              <a:t>绿色信贷</a:t>
            </a:r>
            <a:endParaRPr lang="en-AU" sz="2800" dirty="0">
              <a:solidFill>
                <a:schemeClr val="bg1"/>
              </a:solidFill>
              <a:latin typeface="汉仪中黑简" panose="02010609000101010101" charset="-122"/>
              <a:ea typeface="汉仪中黑简" panose="02010609000101010101"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1</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19" name="TextBox 8"/>
          <p:cNvSpPr txBox="1"/>
          <p:nvPr/>
        </p:nvSpPr>
        <p:spPr>
          <a:xfrm>
            <a:off x="981075" y="898842"/>
            <a:ext cx="7395629" cy="923330"/>
          </a:xfrm>
          <a:prstGeom prst="rect">
            <a:avLst/>
          </a:prstGeom>
          <a:noFill/>
        </p:spPr>
        <p:txBody>
          <a:bodyPr wrap="square" lIns="0" tIns="0" rIns="0" bIns="0" rtlCol="0" anchor="ctr">
            <a:spAutoFit/>
          </a:bodyPr>
          <a:lstStyle/>
          <a:p>
            <a:r>
              <a:rPr lang="zh-CN" altLang="en-US" sz="3000" dirty="0" smtClean="0">
                <a:solidFill>
                  <a:srgbClr val="64A70C"/>
                </a:solidFill>
                <a:latin typeface="+mn-ea"/>
                <a:ea typeface="+mn-ea"/>
              </a:rPr>
              <a:t>关于</a:t>
            </a:r>
            <a:r>
              <a:rPr lang="zh-CN" altLang="zh-CN" sz="3000" dirty="0" smtClean="0">
                <a:solidFill>
                  <a:srgbClr val="64A70C"/>
                </a:solidFill>
                <a:latin typeface="+mn-ea"/>
                <a:ea typeface="+mn-ea"/>
              </a:rPr>
              <a:t>关推荐</a:t>
            </a:r>
            <a:r>
              <a:rPr lang="en-US" altLang="zh-CN" sz="3000" dirty="0">
                <a:solidFill>
                  <a:srgbClr val="64A70C"/>
                </a:solidFill>
                <a:latin typeface="+mn-ea"/>
                <a:ea typeface="+mn-ea"/>
              </a:rPr>
              <a:t>2017</a:t>
            </a:r>
            <a:r>
              <a:rPr lang="zh-CN" altLang="zh-CN" sz="3000" dirty="0">
                <a:solidFill>
                  <a:srgbClr val="64A70C"/>
                </a:solidFill>
                <a:latin typeface="+mn-ea"/>
                <a:ea typeface="+mn-ea"/>
              </a:rPr>
              <a:t>年工业节能与绿色发展重点信贷项目的通知</a:t>
            </a:r>
          </a:p>
        </p:txBody>
      </p:sp>
      <p:sp>
        <p:nvSpPr>
          <p:cNvPr id="31" name="TextBox 14"/>
          <p:cNvSpPr txBox="1"/>
          <p:nvPr/>
        </p:nvSpPr>
        <p:spPr>
          <a:xfrm>
            <a:off x="506095" y="1809750"/>
            <a:ext cx="2850110"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sym typeface="Arial" panose="020B0604020202020204" pitchFamily="34" charset="0"/>
              </a:rPr>
              <a:t>2017</a:t>
            </a:r>
            <a:r>
              <a:rPr lang="zh-CN" altLang="en-US" sz="2800" dirty="0" smtClean="0">
                <a:latin typeface="Times New Roman" panose="02020603050405020304" pitchFamily="18" charset="0"/>
                <a:cs typeface="Times New Roman" panose="02020603050405020304" pitchFamily="18" charset="0"/>
                <a:sym typeface="Arial" panose="020B0604020202020204" pitchFamily="34" charset="0"/>
              </a:rPr>
              <a:t>年</a:t>
            </a:r>
            <a:r>
              <a:rPr lang="en-US" altLang="zh-CN" sz="2800" dirty="0" smtClean="0">
                <a:latin typeface="Times New Roman" panose="02020603050405020304" pitchFamily="18" charset="0"/>
                <a:cs typeface="Times New Roman" panose="02020603050405020304" pitchFamily="18" charset="0"/>
                <a:sym typeface="Arial" panose="020B0604020202020204" pitchFamily="34" charset="0"/>
              </a:rPr>
              <a:t>5</a:t>
            </a:r>
            <a:r>
              <a:rPr lang="zh-CN" altLang="en-US" sz="2800" dirty="0" smtClean="0">
                <a:latin typeface="Times New Roman" panose="02020603050405020304" pitchFamily="18" charset="0"/>
                <a:cs typeface="Times New Roman" panose="02020603050405020304" pitchFamily="18" charset="0"/>
                <a:sym typeface="Arial" panose="020B0604020202020204" pitchFamily="34" charset="0"/>
              </a:rPr>
              <a:t>月</a:t>
            </a:r>
            <a:r>
              <a:rPr lang="en-US" altLang="zh-CN" sz="2800" dirty="0" smtClean="0">
                <a:latin typeface="Times New Roman" panose="02020603050405020304" pitchFamily="18" charset="0"/>
                <a:cs typeface="Times New Roman" panose="02020603050405020304" pitchFamily="18" charset="0"/>
                <a:sym typeface="Arial" panose="020B0604020202020204" pitchFamily="34" charset="0"/>
              </a:rPr>
              <a:t>2</a:t>
            </a:r>
            <a:r>
              <a:rPr lang="zh-CN" altLang="en-US" sz="2800" dirty="0" smtClean="0">
                <a:latin typeface="Times New Roman" panose="02020603050405020304" pitchFamily="18" charset="0"/>
                <a:cs typeface="Times New Roman" panose="02020603050405020304" pitchFamily="18" charset="0"/>
                <a:sym typeface="Arial" panose="020B0604020202020204" pitchFamily="34" charset="0"/>
              </a:rPr>
              <a:t>日</a:t>
            </a:r>
            <a:endParaRPr lang="zh-CN" altLang="en-US" sz="28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矩形 2"/>
          <p:cNvSpPr/>
          <p:nvPr/>
        </p:nvSpPr>
        <p:spPr>
          <a:xfrm>
            <a:off x="268605" y="2132856"/>
            <a:ext cx="4909539" cy="523220"/>
          </a:xfrm>
          <a:prstGeom prst="rect">
            <a:avLst/>
          </a:prstGeom>
        </p:spPr>
        <p:txBody>
          <a:bodyPr wrap="square">
            <a:spAutoFit/>
          </a:bodyPr>
          <a:lstStyle/>
          <a:p>
            <a:pPr marL="0" indent="0">
              <a:buNone/>
            </a:pPr>
            <a:r>
              <a:rPr lang="zh-CN" altLang="en-US" sz="2800" dirty="0" smtClean="0"/>
              <a:t>         </a:t>
            </a:r>
            <a:endParaRPr lang="zh-CN" altLang="en-US" sz="2800" dirty="0"/>
          </a:p>
        </p:txBody>
      </p:sp>
      <p:sp>
        <p:nvSpPr>
          <p:cNvPr id="30" name="文本框 29"/>
          <p:cNvSpPr txBox="1"/>
          <p:nvPr/>
        </p:nvSpPr>
        <p:spPr>
          <a:xfrm>
            <a:off x="981075" y="485882"/>
            <a:ext cx="1718717" cy="954405"/>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相关</a:t>
            </a:r>
            <a:r>
              <a:rPr lang="zh-CN" altLang="en-US" sz="2800" dirty="0">
                <a:solidFill>
                  <a:srgbClr val="0081B2"/>
                </a:solidFill>
                <a:sym typeface="Arial" panose="020B0604020202020204" pitchFamily="34" charset="0"/>
              </a:rPr>
              <a:t>政策</a:t>
            </a:r>
            <a:endParaRPr lang="en-US" altLang="zh-CN" sz="2800" dirty="0">
              <a:solidFill>
                <a:srgbClr val="0081B2"/>
              </a:solidFill>
              <a:sym typeface="Arial" panose="020B0604020202020204" pitchFamily="34" charset="0"/>
            </a:endParaRPr>
          </a:p>
          <a:p>
            <a:pPr algn="dist"/>
            <a:endParaRPr lang="en-US" altLang="zh-CN" sz="2800" dirty="0">
              <a:solidFill>
                <a:srgbClr val="0081B2"/>
              </a:solidFill>
            </a:endParaRPr>
          </a:p>
        </p:txBody>
      </p:sp>
      <p:sp>
        <p:nvSpPr>
          <p:cNvPr id="32" name="内容占位符 2"/>
          <p:cNvSpPr txBox="1">
            <a:spLocks/>
          </p:cNvSpPr>
          <p:nvPr/>
        </p:nvSpPr>
        <p:spPr>
          <a:xfrm>
            <a:off x="-34441" y="2284270"/>
            <a:ext cx="9144000" cy="4313082"/>
          </a:xfrm>
          <a:prstGeom prst="rect">
            <a:avLst/>
          </a:prstGeom>
        </p:spPr>
        <p:txBody>
          <a:bodyPr/>
          <a:lstStyle>
            <a:lvl1pPr marL="216535" indent="-21526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526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310" indent="-215265" algn="l" defTabSz="866775" rtl="0" eaLnBrk="1" latinLnBrk="0" hangingPunct="1">
              <a:lnSpc>
                <a:spcPct val="90000"/>
              </a:lnSpc>
              <a:spcBef>
                <a:spcPct val="95000"/>
              </a:spcBef>
              <a:buFont typeface="Arial" panose="020B0604020202020204" pitchFamily="34" charset="0"/>
              <a:buChar char="•"/>
              <a:defRPr sz="1900" kern="1200">
                <a:solidFill>
                  <a:schemeClr val="tx1"/>
                </a:solidFill>
                <a:latin typeface="+mn-lt"/>
                <a:ea typeface="+mn-ea"/>
                <a:cs typeface="+mn-cs"/>
              </a:defRPr>
            </a:lvl3pPr>
            <a:lvl4pPr marL="151701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135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506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83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a:lstStyle>
          <a:p>
            <a:pPr fontAlgn="auto">
              <a:lnSpc>
                <a:spcPct val="100000"/>
              </a:lnSpc>
              <a:spcBef>
                <a:spcPts val="0"/>
              </a:spcBef>
              <a:spcAft>
                <a:spcPts val="0"/>
              </a:spcAft>
            </a:pPr>
            <a:r>
              <a:rPr lang="zh-CN" altLang="en-US" sz="2400" dirty="0"/>
              <a:t>工业和信息化</a:t>
            </a:r>
            <a:r>
              <a:rPr lang="zh-CN" altLang="en-US" sz="2400" dirty="0" smtClean="0"/>
              <a:t>部</a:t>
            </a:r>
            <a:r>
              <a:rPr lang="en-US" altLang="zh-CN" sz="2400" dirty="0" smtClean="0"/>
              <a:t>&amp;</a:t>
            </a:r>
            <a:r>
              <a:rPr lang="zh-CN" altLang="en-US" sz="2400" dirty="0" smtClean="0"/>
              <a:t>国家开发银行共同发布</a:t>
            </a:r>
            <a:endParaRPr lang="en-US" altLang="zh-CN" sz="2400" dirty="0" smtClean="0"/>
          </a:p>
          <a:p>
            <a:pPr fontAlgn="auto">
              <a:lnSpc>
                <a:spcPct val="100000"/>
              </a:lnSpc>
              <a:spcBef>
                <a:spcPts val="0"/>
              </a:spcBef>
              <a:spcAft>
                <a:spcPts val="0"/>
              </a:spcAft>
            </a:pPr>
            <a:r>
              <a:rPr lang="zh-CN" altLang="en-US" sz="2400" b="1" dirty="0" smtClean="0"/>
              <a:t>原则</a:t>
            </a:r>
            <a:r>
              <a:rPr lang="zh-CN" altLang="en-US" sz="2400" dirty="0" smtClean="0"/>
              <a:t>：</a:t>
            </a:r>
            <a:r>
              <a:rPr lang="zh-CN" altLang="zh-CN" sz="2400" dirty="0"/>
              <a:t>工业和信息化部组织推荐项目，国家开发银行独立审</a:t>
            </a:r>
            <a:r>
              <a:rPr lang="zh-CN" altLang="zh-CN" sz="2400" dirty="0" smtClean="0"/>
              <a:t>贷</a:t>
            </a:r>
            <a:endParaRPr lang="en-US" altLang="zh-CN" sz="2400" dirty="0" smtClean="0"/>
          </a:p>
          <a:p>
            <a:pPr fontAlgn="auto">
              <a:lnSpc>
                <a:spcPct val="100000"/>
              </a:lnSpc>
              <a:spcBef>
                <a:spcPts val="0"/>
              </a:spcBef>
              <a:spcAft>
                <a:spcPts val="0"/>
              </a:spcAft>
            </a:pPr>
            <a:r>
              <a:rPr lang="zh-CN" altLang="en-US" sz="2400" b="1" dirty="0" smtClean="0"/>
              <a:t>申请程序</a:t>
            </a:r>
            <a:r>
              <a:rPr lang="zh-CN" altLang="en-US" sz="2400" dirty="0" smtClean="0"/>
              <a:t>：</a:t>
            </a:r>
            <a:endParaRPr lang="en-US" altLang="zh-CN" sz="2400" dirty="0" smtClean="0"/>
          </a:p>
          <a:p>
            <a:pPr fontAlgn="auto">
              <a:lnSpc>
                <a:spcPct val="100000"/>
              </a:lnSpc>
              <a:spcBef>
                <a:spcPts val="0"/>
              </a:spcBef>
              <a:spcAft>
                <a:spcPts val="0"/>
              </a:spcAft>
            </a:pPr>
            <a:r>
              <a:rPr lang="zh-CN" altLang="en-US" sz="2400" dirty="0" smtClean="0"/>
              <a:t>省</a:t>
            </a:r>
            <a:r>
              <a:rPr lang="en-US" altLang="zh-CN" sz="2400" dirty="0" smtClean="0"/>
              <a:t>——</a:t>
            </a:r>
            <a:r>
              <a:rPr lang="zh-CN" altLang="en-US" sz="2400" dirty="0" smtClean="0"/>
              <a:t>工业和信息化部</a:t>
            </a:r>
            <a:r>
              <a:rPr lang="en-US" altLang="zh-CN" sz="2400" dirty="0" smtClean="0"/>
              <a:t>——</a:t>
            </a:r>
            <a:r>
              <a:rPr lang="zh-CN" altLang="en-US" sz="2400" dirty="0" smtClean="0"/>
              <a:t>评审并</a:t>
            </a:r>
            <a:r>
              <a:rPr lang="zh-CN" altLang="zh-CN" sz="2400" dirty="0"/>
              <a:t>形成</a:t>
            </a:r>
            <a:r>
              <a:rPr lang="zh-CN" altLang="zh-CN" sz="2400" dirty="0" smtClean="0"/>
              <a:t>《工业节能与绿色发展重点项目推荐目录》</a:t>
            </a:r>
            <a:r>
              <a:rPr lang="en-US" altLang="zh-CN" sz="2400" dirty="0" smtClean="0"/>
              <a:t>——</a:t>
            </a:r>
            <a:r>
              <a:rPr lang="zh-CN" altLang="en-US" sz="2400" dirty="0" smtClean="0"/>
              <a:t>国家开发银行</a:t>
            </a:r>
            <a:r>
              <a:rPr lang="en-US" altLang="zh-CN" sz="2400" dirty="0" smtClean="0"/>
              <a:t>——</a:t>
            </a:r>
            <a:r>
              <a:rPr lang="zh-CN" altLang="en-US" sz="2400" dirty="0" smtClean="0"/>
              <a:t>评审并获批相关金融性服务</a:t>
            </a:r>
            <a:endParaRPr lang="en-US" altLang="zh-CN" sz="2400" dirty="0" smtClean="0"/>
          </a:p>
          <a:p>
            <a:pPr fontAlgn="auto">
              <a:lnSpc>
                <a:spcPct val="100000"/>
              </a:lnSpc>
              <a:spcBef>
                <a:spcPts val="0"/>
              </a:spcBef>
              <a:spcAft>
                <a:spcPts val="0"/>
              </a:spcAft>
            </a:pPr>
            <a:r>
              <a:rPr lang="zh-CN" altLang="en-US" sz="2400" b="1" dirty="0"/>
              <a:t>支持</a:t>
            </a:r>
            <a:r>
              <a:rPr lang="zh-CN" altLang="en-US" sz="2400" b="1" dirty="0" smtClean="0"/>
              <a:t>方向</a:t>
            </a:r>
            <a:r>
              <a:rPr lang="zh-CN" altLang="en-US" sz="2400" dirty="0" smtClean="0"/>
              <a:t>：</a:t>
            </a:r>
            <a:endParaRPr lang="en-US" altLang="zh-CN" sz="2400" dirty="0" smtClean="0"/>
          </a:p>
          <a:p>
            <a:pPr fontAlgn="auto">
              <a:lnSpc>
                <a:spcPct val="100000"/>
              </a:lnSpc>
              <a:spcBef>
                <a:spcPts val="0"/>
              </a:spcBef>
              <a:spcAft>
                <a:spcPts val="0"/>
              </a:spcAft>
            </a:pPr>
            <a:r>
              <a:rPr lang="zh-CN" altLang="zh-CN" sz="2400" dirty="0"/>
              <a:t>（一）节能与绿色改造</a:t>
            </a:r>
          </a:p>
          <a:p>
            <a:pPr fontAlgn="auto">
              <a:lnSpc>
                <a:spcPct val="100000"/>
              </a:lnSpc>
              <a:spcBef>
                <a:spcPts val="0"/>
              </a:spcBef>
              <a:spcAft>
                <a:spcPts val="0"/>
              </a:spcAft>
            </a:pPr>
            <a:r>
              <a:rPr lang="zh-CN" altLang="zh-CN" sz="2400" dirty="0" smtClean="0"/>
              <a:t>（二）能源管理信息化</a:t>
            </a:r>
          </a:p>
          <a:p>
            <a:pPr fontAlgn="auto">
              <a:lnSpc>
                <a:spcPct val="100000"/>
              </a:lnSpc>
              <a:spcBef>
                <a:spcPts val="0"/>
              </a:spcBef>
              <a:spcAft>
                <a:spcPts val="0"/>
              </a:spcAft>
            </a:pPr>
            <a:r>
              <a:rPr lang="zh-CN" altLang="zh-CN" sz="2400" dirty="0" smtClean="0"/>
              <a:t>（</a:t>
            </a:r>
            <a:r>
              <a:rPr lang="zh-CN" altLang="zh-CN" sz="2400" dirty="0"/>
              <a:t>三）清洁生产</a:t>
            </a:r>
          </a:p>
          <a:p>
            <a:pPr fontAlgn="auto">
              <a:lnSpc>
                <a:spcPct val="100000"/>
              </a:lnSpc>
              <a:spcBef>
                <a:spcPts val="0"/>
              </a:spcBef>
              <a:spcAft>
                <a:spcPts val="0"/>
              </a:spcAft>
            </a:pPr>
            <a:r>
              <a:rPr lang="zh-CN" altLang="zh-CN" sz="2400" dirty="0"/>
              <a:t>（四）资源综合利用</a:t>
            </a:r>
          </a:p>
          <a:p>
            <a:pPr fontAlgn="auto">
              <a:lnSpc>
                <a:spcPct val="100000"/>
              </a:lnSpc>
              <a:spcBef>
                <a:spcPts val="0"/>
              </a:spcBef>
              <a:spcAft>
                <a:spcPts val="0"/>
              </a:spcAft>
            </a:pPr>
            <a:endParaRPr lang="en-US" altLang="zh-CN" sz="2400" dirty="0" smtClean="0"/>
          </a:p>
          <a:p>
            <a:pPr fontAlgn="auto">
              <a:lnSpc>
                <a:spcPct val="100000"/>
              </a:lnSpc>
              <a:spcBef>
                <a:spcPts val="0"/>
              </a:spcBef>
              <a:spcAft>
                <a:spcPts val="0"/>
              </a:spcAft>
            </a:pPr>
            <a:endParaRPr lang="en-US" altLang="zh-CN" dirty="0" smtClean="0"/>
          </a:p>
        </p:txBody>
      </p:sp>
      <p:sp>
        <p:nvSpPr>
          <p:cNvPr id="2" name="矩形 1"/>
          <p:cNvSpPr/>
          <p:nvPr/>
        </p:nvSpPr>
        <p:spPr>
          <a:xfrm>
            <a:off x="4572000" y="4437112"/>
            <a:ext cx="345638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在同等条件下，优先支持能效“领跑者”企业，绿色示范工厂、绿色园区、绿色供应链示范企业。</a:t>
            </a:r>
            <a:endParaRPr lang="zh-CN" altLang="en-US" dirty="0"/>
          </a:p>
        </p:txBody>
      </p:sp>
    </p:spTree>
    <p:extLst>
      <p:ext uri="{BB962C8B-B14F-4D97-AF65-F5344CB8AC3E}">
        <p14:creationId xmlns:p14="http://schemas.microsoft.com/office/powerpoint/2010/main" xmlns="" val="13769944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2</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30" y="926137"/>
            <a:ext cx="1574954"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标准系统</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1052830" y="562610"/>
            <a:ext cx="1718970"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评价标准</a:t>
            </a:r>
          </a:p>
        </p:txBody>
      </p:sp>
      <p:graphicFrame>
        <p:nvGraphicFramePr>
          <p:cNvPr id="7" name="内容占位符 3"/>
          <p:cNvGraphicFramePr>
            <a:graphicFrameLocks/>
          </p:cNvGraphicFramePr>
          <p:nvPr>
            <p:extLst/>
          </p:nvPr>
        </p:nvGraphicFramePr>
        <p:xfrm>
          <a:off x="784593" y="1484784"/>
          <a:ext cx="789186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748379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2</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30" y="926137"/>
            <a:ext cx="1574954"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国家标准</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1052830" y="562610"/>
            <a:ext cx="1718970"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评价标准</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4312" t="10654" r="32657" b="5923"/>
          <a:stretch/>
        </p:blipFill>
        <p:spPr bwMode="auto">
          <a:xfrm>
            <a:off x="966622" y="1809750"/>
            <a:ext cx="2957306" cy="4201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Straight Connector 13"/>
          <p:cNvCxnSpPr/>
          <p:nvPr/>
        </p:nvCxnSpPr>
        <p:spPr>
          <a:xfrm>
            <a:off x="4572000" y="1574165"/>
            <a:ext cx="0" cy="4519295"/>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21"/>
          <p:cNvSpPr/>
          <p:nvPr/>
        </p:nvSpPr>
        <p:spPr>
          <a:xfrm>
            <a:off x="5004048" y="2132988"/>
            <a:ext cx="3730883" cy="3323987"/>
          </a:xfrm>
          <a:prstGeom prst="rect">
            <a:avLst/>
          </a:prstGeom>
        </p:spPr>
        <p:txBody>
          <a:bodyPr wrap="square" lIns="0" tIns="0" rIns="0" bIns="0">
            <a:spAutoFit/>
          </a:bodyPr>
          <a:lstStyle/>
          <a:p>
            <a:pPr marL="285750" indent="-285750" algn="just">
              <a:lnSpc>
                <a:spcPct val="150000"/>
              </a:lnSpc>
              <a:buFont typeface="Arial" panose="020B0604020202020204" pitchFamily="34" charset="0"/>
              <a:buChar char="•"/>
            </a:pPr>
            <a:r>
              <a:rPr lang="zh-CN" altLang="zh-CN" sz="1600" dirty="0">
                <a:latin typeface="汉仪中简黑简" panose="00020600040101010101" pitchFamily="18" charset="-122"/>
                <a:ea typeface="汉仪中简黑简" panose="00020600040101010101" pitchFamily="18" charset="-122"/>
              </a:rPr>
              <a:t>本标准以现有相关评价指标和要求为基础，以综合性、系统性为原则，研究建立符合产业发展需求的绿色工厂评价模型，旨在给出绿色工厂的综合性评价指标和要求</a:t>
            </a:r>
            <a:r>
              <a:rPr lang="zh-CN" altLang="zh-CN" sz="1600" dirty="0" smtClean="0">
                <a:latin typeface="汉仪中简黑简" panose="00020600040101010101" pitchFamily="18" charset="-122"/>
                <a:ea typeface="汉仪中简黑简" panose="00020600040101010101" pitchFamily="18" charset="-122"/>
              </a:rPr>
              <a:t>。</a:t>
            </a:r>
            <a:endParaRPr lang="en-US" altLang="zh-CN" sz="1600" dirty="0" smtClean="0">
              <a:latin typeface="汉仪中简黑简" panose="00020600040101010101" pitchFamily="18" charset="-122"/>
              <a:ea typeface="汉仪中简黑简" panose="00020600040101010101" pitchFamily="18" charset="-122"/>
            </a:endParaRPr>
          </a:p>
          <a:p>
            <a:pPr marL="285750" indent="-285750" algn="just">
              <a:lnSpc>
                <a:spcPct val="150000"/>
              </a:lnSpc>
              <a:buFont typeface="Arial" panose="020B0604020202020204" pitchFamily="34" charset="0"/>
              <a:buChar char="•"/>
            </a:pPr>
            <a:r>
              <a:rPr lang="zh-CN" altLang="zh-CN" sz="1600" dirty="0" smtClean="0">
                <a:latin typeface="汉仪中简黑简" panose="00020600040101010101" pitchFamily="18" charset="-122"/>
                <a:ea typeface="汉仪中简黑简" panose="00020600040101010101" pitchFamily="18" charset="-122"/>
              </a:rPr>
              <a:t>本</a:t>
            </a:r>
            <a:r>
              <a:rPr lang="zh-CN" altLang="zh-CN" sz="1600" dirty="0">
                <a:latin typeface="汉仪中简黑简" panose="00020600040101010101" pitchFamily="18" charset="-122"/>
                <a:ea typeface="汉仪中简黑简" panose="00020600040101010101" pitchFamily="18" charset="-122"/>
              </a:rPr>
              <a:t>标准适用于具有加工、制造、组装等实际生产过程的制造业工厂，并作为工业各行业制定绿色工厂评价导则或具体要求的总体要求</a:t>
            </a:r>
            <a:r>
              <a:rPr lang="zh-CN" altLang="zh-CN" sz="1600" dirty="0" smtClean="0">
                <a:latin typeface="汉仪中简黑简" panose="00020600040101010101" pitchFamily="18" charset="-122"/>
                <a:ea typeface="汉仪中简黑简" panose="00020600040101010101" pitchFamily="18" charset="-122"/>
              </a:rPr>
              <a:t>。</a:t>
            </a:r>
            <a:endParaRPr lang="en-US" altLang="zh-CN" sz="1600" dirty="0" smtClean="0">
              <a:latin typeface="汉仪中简黑简" panose="00020600040101010101" pitchFamily="18" charset="-122"/>
              <a:ea typeface="汉仪中简黑简" panose="00020600040101010101" pitchFamily="18" charset="-122"/>
            </a:endParaRPr>
          </a:p>
        </p:txBody>
      </p:sp>
      <p:sp>
        <p:nvSpPr>
          <p:cNvPr id="10" name="Rectangle 22"/>
          <p:cNvSpPr/>
          <p:nvPr/>
        </p:nvSpPr>
        <p:spPr>
          <a:xfrm>
            <a:off x="5004364" y="1809749"/>
            <a:ext cx="2029533" cy="244475"/>
          </a:xfrm>
          <a:prstGeom prst="rect">
            <a:avLst/>
          </a:prstGeom>
        </p:spPr>
        <p:txBody>
          <a:bodyPr wrap="square" lIns="0" tIns="0" rIns="0" bIns="0">
            <a:spAutoFit/>
          </a:bodyPr>
          <a:lstStyle/>
          <a:p>
            <a:r>
              <a:rPr lang="zh-CN" altLang="en-US" sz="1600" dirty="0" smtClean="0">
                <a:solidFill>
                  <a:srgbClr val="0095BE"/>
                </a:solidFill>
                <a:latin typeface="方正小标宋简体" panose="02000000000000000000" charset="-122"/>
                <a:ea typeface="方正小标宋简体" panose="02000000000000000000" charset="-122"/>
                <a:sym typeface="Arial" panose="020B0604020202020204" pitchFamily="34" charset="0"/>
              </a:rPr>
              <a:t>主要内容</a:t>
            </a:r>
            <a:endParaRPr lang="zh-CN" altLang="en-US" sz="1600" dirty="0">
              <a:solidFill>
                <a:srgbClr val="0095BE"/>
              </a:solidFill>
              <a:latin typeface="方正小标宋简体" panose="02000000000000000000" charset="-122"/>
              <a:ea typeface="方正小标宋简体" panose="02000000000000000000" charset="-122"/>
              <a:sym typeface="Arial" panose="020B0604020202020204" pitchFamily="34" charset="0"/>
            </a:endParaRPr>
          </a:p>
        </p:txBody>
      </p:sp>
    </p:spTree>
    <p:extLst>
      <p:ext uri="{BB962C8B-B14F-4D97-AF65-F5344CB8AC3E}">
        <p14:creationId xmlns:p14="http://schemas.microsoft.com/office/powerpoint/2010/main" xmlns="" val="25990328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3</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2583066" cy="523220"/>
          </a:xfrm>
          <a:prstGeom prst="rect">
            <a:avLst/>
          </a:prstGeom>
          <a:noFill/>
        </p:spPr>
        <p:txBody>
          <a:bodyPr wrap="square" rtlCol="0">
            <a:spAutoFit/>
          </a:bodyPr>
          <a:lstStyle/>
          <a:p>
            <a:pPr algn="dist"/>
            <a:r>
              <a:rPr lang="zh-CN" altLang="en-US" sz="2800" b="1" dirty="0">
                <a:solidFill>
                  <a:srgbClr val="0081B2"/>
                </a:solidFill>
              </a:rPr>
              <a:t>绿色工厂概念</a:t>
            </a:r>
            <a:endParaRPr lang="en-US" altLang="zh-CN" sz="2800" b="1" dirty="0">
              <a:solidFill>
                <a:srgbClr val="0081B2"/>
              </a:solidFill>
            </a:endParaRPr>
          </a:p>
        </p:txBody>
      </p:sp>
      <p:sp>
        <p:nvSpPr>
          <p:cNvPr id="3" name="文本框 2"/>
          <p:cNvSpPr txBox="1"/>
          <p:nvPr/>
        </p:nvSpPr>
        <p:spPr>
          <a:xfrm>
            <a:off x="1019516" y="1404424"/>
            <a:ext cx="7488832" cy="830997"/>
          </a:xfrm>
          <a:prstGeom prst="rect">
            <a:avLst/>
          </a:prstGeom>
          <a:noFill/>
        </p:spPr>
        <p:txBody>
          <a:bodyPr wrap="square" rtlCol="0">
            <a:spAutoFit/>
          </a:bodyPr>
          <a:lstStyle/>
          <a:p>
            <a:r>
              <a:rPr lang="zh-CN" altLang="en-US" sz="2400" b="1" dirty="0" smtClean="0">
                <a:latin typeface="+mn-ea"/>
                <a:ea typeface="+mn-ea"/>
              </a:rPr>
              <a:t>    绿色工厂</a:t>
            </a:r>
            <a:r>
              <a:rPr lang="zh-CN" altLang="en-US" sz="2400" dirty="0" smtClean="0">
                <a:latin typeface="+mn-ea"/>
                <a:ea typeface="+mn-ea"/>
              </a:rPr>
              <a:t>是指实现了</a:t>
            </a:r>
            <a:r>
              <a:rPr lang="zh-CN" altLang="en-US" sz="2400" b="1" dirty="0" smtClean="0">
                <a:latin typeface="+mn-ea"/>
                <a:ea typeface="+mn-ea"/>
              </a:rPr>
              <a:t>用地集约化</a:t>
            </a:r>
            <a:r>
              <a:rPr lang="zh-CN" altLang="en-US" sz="2400" dirty="0" smtClean="0">
                <a:latin typeface="+mn-ea"/>
                <a:ea typeface="+mn-ea"/>
              </a:rPr>
              <a:t>、</a:t>
            </a:r>
            <a:r>
              <a:rPr lang="zh-CN" altLang="en-US" sz="2400" b="1" dirty="0" smtClean="0">
                <a:latin typeface="+mn-ea"/>
                <a:ea typeface="+mn-ea"/>
              </a:rPr>
              <a:t>原料无害化</a:t>
            </a:r>
            <a:r>
              <a:rPr lang="zh-CN" altLang="en-US" sz="2400" dirty="0" smtClean="0">
                <a:latin typeface="+mn-ea"/>
                <a:ea typeface="+mn-ea"/>
              </a:rPr>
              <a:t>、</a:t>
            </a:r>
            <a:r>
              <a:rPr lang="zh-CN" altLang="en-US" sz="2400" b="1" dirty="0" smtClean="0">
                <a:latin typeface="+mn-ea"/>
                <a:ea typeface="+mn-ea"/>
              </a:rPr>
              <a:t>生产洁净化</a:t>
            </a:r>
            <a:r>
              <a:rPr lang="zh-CN" altLang="en-US" sz="2400" dirty="0" smtClean="0">
                <a:latin typeface="+mn-ea"/>
                <a:ea typeface="+mn-ea"/>
              </a:rPr>
              <a:t>、</a:t>
            </a:r>
            <a:r>
              <a:rPr lang="zh-CN" altLang="en-US" sz="2400" b="1" dirty="0" smtClean="0">
                <a:latin typeface="+mn-ea"/>
                <a:ea typeface="+mn-ea"/>
              </a:rPr>
              <a:t>废物资源化</a:t>
            </a:r>
            <a:r>
              <a:rPr lang="zh-CN" altLang="en-US" sz="2400" dirty="0" smtClean="0">
                <a:latin typeface="+mn-ea"/>
                <a:ea typeface="+mn-ea"/>
              </a:rPr>
              <a:t>、</a:t>
            </a:r>
            <a:r>
              <a:rPr lang="zh-CN" altLang="en-US" sz="2400" b="1" dirty="0" smtClean="0">
                <a:latin typeface="+mn-ea"/>
                <a:ea typeface="+mn-ea"/>
              </a:rPr>
              <a:t>能源低碳化</a:t>
            </a:r>
            <a:r>
              <a:rPr lang="zh-CN" altLang="en-US" sz="2400" dirty="0" smtClean="0">
                <a:latin typeface="+mn-ea"/>
                <a:ea typeface="+mn-ea"/>
              </a:rPr>
              <a:t>的</a:t>
            </a:r>
            <a:r>
              <a:rPr lang="zh-CN" altLang="en-US" sz="2400" dirty="0">
                <a:latin typeface="+mn-ea"/>
                <a:ea typeface="+mn-ea"/>
              </a:rPr>
              <a:t>工厂。</a:t>
            </a:r>
          </a:p>
        </p:txBody>
      </p:sp>
      <p:pic>
        <p:nvPicPr>
          <p:cNvPr id="7" name="图片 6"/>
          <p:cNvPicPr>
            <a:picLocks noChangeAspect="1"/>
          </p:cNvPicPr>
          <p:nvPr/>
        </p:nvPicPr>
        <p:blipFill>
          <a:blip r:embed="rId2" cstate="print"/>
          <a:stretch>
            <a:fillRect/>
          </a:stretch>
        </p:blipFill>
        <p:spPr>
          <a:xfrm>
            <a:off x="1019516" y="2199640"/>
            <a:ext cx="6869099" cy="3445249"/>
          </a:xfrm>
          <a:prstGeom prst="rect">
            <a:avLst/>
          </a:prstGeom>
        </p:spPr>
      </p:pic>
      <p:sp>
        <p:nvSpPr>
          <p:cNvPr id="8" name="文本框 7"/>
          <p:cNvSpPr txBox="1"/>
          <p:nvPr/>
        </p:nvSpPr>
        <p:spPr>
          <a:xfrm>
            <a:off x="3275856" y="5661555"/>
            <a:ext cx="1584176" cy="369332"/>
          </a:xfrm>
          <a:prstGeom prst="rect">
            <a:avLst/>
          </a:prstGeom>
          <a:noFill/>
        </p:spPr>
        <p:txBody>
          <a:bodyPr wrap="square" rtlCol="0">
            <a:spAutoFit/>
          </a:bodyPr>
          <a:lstStyle/>
          <a:p>
            <a:r>
              <a:rPr lang="zh-CN" altLang="en-US" dirty="0" smtClean="0"/>
              <a:t>绿色工厂模型</a:t>
            </a:r>
            <a:endParaRPr lang="zh-CN" altLang="en-US" dirty="0"/>
          </a:p>
        </p:txBody>
      </p:sp>
    </p:spTree>
    <p:extLst>
      <p:ext uri="{BB962C8B-B14F-4D97-AF65-F5344CB8AC3E}">
        <p14:creationId xmlns:p14="http://schemas.microsoft.com/office/powerpoint/2010/main" xmlns="" val="8614577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4</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30" y="926137"/>
            <a:ext cx="1574954"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一般要求</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972896" y="560806"/>
            <a:ext cx="1654888"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评价标准</a:t>
            </a:r>
          </a:p>
        </p:txBody>
      </p:sp>
      <p:graphicFrame>
        <p:nvGraphicFramePr>
          <p:cNvPr id="22" name="内容占位符 3"/>
          <p:cNvGraphicFramePr>
            <a:graphicFrameLocks/>
          </p:cNvGraphicFramePr>
          <p:nvPr>
            <p:extLst/>
          </p:nvPr>
        </p:nvGraphicFramePr>
        <p:xfrm>
          <a:off x="395536" y="1628800"/>
          <a:ext cx="856895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480132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5</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30" y="926137"/>
            <a:ext cx="1574954"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指标评价</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980822" y="515823"/>
            <a:ext cx="1718970" cy="523220"/>
          </a:xfrm>
          <a:prstGeom prst="rect">
            <a:avLst/>
          </a:prstGeom>
          <a:noFill/>
        </p:spPr>
        <p:txBody>
          <a:bodyPr wrap="square" rtlCol="0">
            <a:spAutoFit/>
          </a:bodyPr>
          <a:lstStyle>
            <a:defPPr>
              <a:defRPr lang="zh-CN"/>
            </a:defPPr>
            <a:lvl1pPr algn="dist">
              <a:defRPr sz="2800">
                <a:solidFill>
                  <a:srgbClr val="0081B2"/>
                </a:solidFill>
              </a:defRPr>
            </a:lvl1pPr>
          </a:lstStyle>
          <a:p>
            <a:r>
              <a:rPr lang="zh-CN" altLang="en-US" dirty="0">
                <a:sym typeface="Arial" panose="020B0604020202020204" pitchFamily="34" charset="0"/>
              </a:rPr>
              <a:t>评价标准</a:t>
            </a:r>
          </a:p>
        </p:txBody>
      </p:sp>
      <p:graphicFrame>
        <p:nvGraphicFramePr>
          <p:cNvPr id="7" name="表格 6"/>
          <p:cNvGraphicFramePr>
            <a:graphicFrameLocks noGrp="1"/>
          </p:cNvGraphicFramePr>
          <p:nvPr>
            <p:extLst/>
          </p:nvPr>
        </p:nvGraphicFramePr>
        <p:xfrm>
          <a:off x="395537" y="1685211"/>
          <a:ext cx="8568952" cy="4475799"/>
        </p:xfrm>
        <a:graphic>
          <a:graphicData uri="http://schemas.openxmlformats.org/drawingml/2006/table">
            <a:tbl>
              <a:tblPr firstRow="1" firstCol="1" bandRow="1">
                <a:tableStyleId>{93296810-A885-4BE3-A3E7-6D5BEEA58F35}</a:tableStyleId>
              </a:tblPr>
              <a:tblGrid>
                <a:gridCol w="432502"/>
                <a:gridCol w="697287"/>
                <a:gridCol w="697287"/>
                <a:gridCol w="3047173"/>
                <a:gridCol w="1478740"/>
                <a:gridCol w="870423"/>
                <a:gridCol w="435685"/>
                <a:gridCol w="436804"/>
                <a:gridCol w="473051"/>
              </a:tblGrid>
              <a:tr h="516573">
                <a:tc>
                  <a:txBody>
                    <a:bodyPr/>
                    <a:lstStyle/>
                    <a:p>
                      <a:pPr algn="ctr">
                        <a:spcAft>
                          <a:spcPts val="0"/>
                        </a:spcAft>
                      </a:pPr>
                      <a:r>
                        <a:rPr lang="zh-CN" sz="1600" kern="100" dirty="0">
                          <a:effectLst/>
                          <a:latin typeface="汉仪中简黑简" panose="00020600040101010101" pitchFamily="18" charset="-122"/>
                          <a:ea typeface="汉仪中简黑简" panose="00020600040101010101" pitchFamily="18" charset="-122"/>
                        </a:rPr>
                        <a:t>序号</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sz="1600" kern="100">
                          <a:effectLst/>
                          <a:latin typeface="汉仪中简黑简" panose="00020600040101010101" pitchFamily="18" charset="-122"/>
                          <a:ea typeface="汉仪中简黑简" panose="00020600040101010101" pitchFamily="18" charset="-122"/>
                        </a:rPr>
                        <a:t>一级指标</a:t>
                      </a: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sz="1600" kern="100">
                          <a:effectLst/>
                          <a:latin typeface="汉仪中简黑简" panose="00020600040101010101" pitchFamily="18" charset="-122"/>
                          <a:ea typeface="汉仪中简黑简" panose="00020600040101010101" pitchFamily="18" charset="-122"/>
                        </a:rPr>
                        <a:t>二级指标</a:t>
                      </a: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sz="1600" kern="100" dirty="0">
                          <a:effectLst/>
                          <a:latin typeface="汉仪中简黑简" panose="00020600040101010101" pitchFamily="18" charset="-122"/>
                          <a:ea typeface="汉仪中简黑简" panose="00020600040101010101" pitchFamily="18" charset="-122"/>
                        </a:rPr>
                        <a:t>要求条款</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sz="1600" kern="100">
                          <a:effectLst/>
                          <a:latin typeface="汉仪中简黑简" panose="00020600040101010101" pitchFamily="18" charset="-122"/>
                          <a:ea typeface="汉仪中简黑简" panose="00020600040101010101" pitchFamily="18" charset="-122"/>
                        </a:rPr>
                        <a:t>符合性说明及证明材料索引</a:t>
                      </a: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sz="1600" kern="100" dirty="0">
                          <a:effectLst/>
                          <a:latin typeface="汉仪中简黑简" panose="00020600040101010101" pitchFamily="18" charset="-122"/>
                          <a:ea typeface="汉仪中简黑简" panose="00020600040101010101" pitchFamily="18" charset="-122"/>
                        </a:rPr>
                        <a:t>要求类型</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sz="1600" kern="100">
                          <a:effectLst/>
                          <a:latin typeface="汉仪中简黑简" panose="00020600040101010101" pitchFamily="18" charset="-122"/>
                          <a:ea typeface="汉仪中简黑简" panose="00020600040101010101" pitchFamily="18" charset="-122"/>
                        </a:rPr>
                        <a:t>分值</a:t>
                      </a: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sz="1600" kern="100">
                          <a:effectLst/>
                          <a:latin typeface="汉仪中简黑简" panose="00020600040101010101" pitchFamily="18" charset="-122"/>
                          <a:ea typeface="汉仪中简黑简" panose="00020600040101010101" pitchFamily="18" charset="-122"/>
                        </a:rPr>
                        <a:t>权重</a:t>
                      </a: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sz="1600" kern="100" dirty="0">
                          <a:effectLst/>
                          <a:latin typeface="汉仪中简黑简" panose="00020600040101010101" pitchFamily="18" charset="-122"/>
                          <a:ea typeface="汉仪中简黑简" panose="00020600040101010101" pitchFamily="18" charset="-122"/>
                        </a:rPr>
                        <a:t>得分</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r>
              <a:tr h="714591">
                <a:tc>
                  <a:txBody>
                    <a:bodyPr/>
                    <a:lstStyle/>
                    <a:p>
                      <a:pPr algn="ctr">
                        <a:spcAft>
                          <a:spcPts val="0"/>
                        </a:spcAft>
                      </a:pPr>
                      <a:r>
                        <a:rPr lang="en-US" altLang="zh-CN" sz="1600" kern="100" dirty="0" smtClean="0">
                          <a:effectLst/>
                          <a:latin typeface="汉仪中简黑简" panose="00020600040101010101" pitchFamily="18" charset="-122"/>
                          <a:ea typeface="汉仪中简黑简" panose="00020600040101010101" pitchFamily="18" charset="-122"/>
                        </a:rPr>
                        <a:t>1</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altLang="en-US" sz="1600" kern="100" dirty="0" smtClean="0">
                          <a:effectLst/>
                          <a:latin typeface="汉仪中简黑简" panose="00020600040101010101" pitchFamily="18" charset="-122"/>
                          <a:ea typeface="汉仪中简黑简" panose="00020600040101010101" pitchFamily="18" charset="-122"/>
                        </a:rPr>
                        <a:t>基础设施</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600" kern="100" dirty="0" smtClean="0">
                          <a:effectLst/>
                          <a:latin typeface="汉仪中简黑简" panose="00020600040101010101" pitchFamily="18" charset="-122"/>
                          <a:ea typeface="汉仪中简黑简" panose="00020600040101010101" pitchFamily="18" charset="-122"/>
                        </a:rPr>
                        <a:t>包括建筑、照明、</a:t>
                      </a:r>
                      <a:r>
                        <a:rPr lang="zh-CN" altLang="en-US" sz="1600" kern="100" dirty="0" smtClean="0">
                          <a:solidFill>
                            <a:schemeClr val="tx1">
                              <a:lumMod val="50000"/>
                              <a:lumOff val="50000"/>
                            </a:schemeClr>
                          </a:solidFill>
                          <a:effectLst/>
                          <a:latin typeface="汉仪中简黑简" panose="00020600040101010101" pitchFamily="18" charset="-122"/>
                          <a:ea typeface="汉仪中简黑简" panose="00020600040101010101" pitchFamily="18" charset="-122"/>
                        </a:rPr>
                        <a:t>专用设备、</a:t>
                      </a:r>
                      <a:r>
                        <a:rPr lang="zh-CN" altLang="zh-CN" sz="1600" kern="100" dirty="0" smtClean="0">
                          <a:solidFill>
                            <a:schemeClr val="tx1">
                              <a:lumMod val="50000"/>
                              <a:lumOff val="50000"/>
                            </a:schemeClr>
                          </a:solidFill>
                          <a:effectLst/>
                          <a:latin typeface="汉仪中简黑简" panose="00020600040101010101" pitchFamily="18" charset="-122"/>
                          <a:ea typeface="汉仪中简黑简" panose="00020600040101010101" pitchFamily="18" charset="-122"/>
                        </a:rPr>
                        <a:t>通用用能设备</a:t>
                      </a:r>
                      <a:r>
                        <a:rPr lang="zh-CN" altLang="zh-CN" sz="1600" kern="100" dirty="0" smtClean="0">
                          <a:effectLst/>
                          <a:latin typeface="汉仪中简黑简" panose="00020600040101010101" pitchFamily="18" charset="-122"/>
                          <a:ea typeface="汉仪中简黑简" panose="00020600040101010101" pitchFamily="18" charset="-122"/>
                        </a:rPr>
                        <a:t>、计量设备、</a:t>
                      </a:r>
                      <a:r>
                        <a:rPr lang="zh-CN" altLang="zh-CN" sz="1600" kern="100" dirty="0" smtClean="0">
                          <a:solidFill>
                            <a:schemeClr val="tx1">
                              <a:lumMod val="50000"/>
                              <a:lumOff val="50000"/>
                            </a:schemeClr>
                          </a:solidFill>
                          <a:effectLst/>
                          <a:latin typeface="汉仪中简黑简" panose="00020600040101010101" pitchFamily="18" charset="-122"/>
                          <a:ea typeface="汉仪中简黑简" panose="00020600040101010101" pitchFamily="18" charset="-122"/>
                        </a:rPr>
                        <a:t>污染物处理设备</a:t>
                      </a:r>
                      <a:r>
                        <a:rPr lang="zh-CN" altLang="zh-CN" sz="1600" kern="100" dirty="0" smtClean="0">
                          <a:effectLst/>
                          <a:latin typeface="汉仪中简黑简" panose="00020600040101010101" pitchFamily="18" charset="-122"/>
                          <a:ea typeface="汉仪中简黑简" panose="00020600040101010101" pitchFamily="18" charset="-122"/>
                        </a:rPr>
                        <a:t>等</a:t>
                      </a:r>
                      <a:endParaRPr lang="zh-CN" altLang="zh-CN" sz="1600" kern="100" dirty="0" smtClean="0">
                        <a:solidFill>
                          <a:schemeClr val="dk1"/>
                        </a:solidFill>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altLang="en-US" sz="1600" kern="100" dirty="0" smtClean="0">
                          <a:effectLst/>
                          <a:latin typeface="汉仪中简黑简" panose="00020600040101010101" pitchFamily="18" charset="-122"/>
                          <a:ea typeface="汉仪中简黑简" panose="00020600040101010101" pitchFamily="18" charset="-122"/>
                        </a:rPr>
                        <a:t>基本要求</a:t>
                      </a:r>
                      <a:r>
                        <a:rPr lang="en-US" altLang="zh-CN" sz="1600" kern="100" dirty="0" smtClean="0">
                          <a:effectLst/>
                          <a:latin typeface="汉仪中简黑简" panose="00020600040101010101" pitchFamily="18" charset="-122"/>
                          <a:ea typeface="汉仪中简黑简" panose="00020600040101010101" pitchFamily="18" charset="-122"/>
                        </a:rPr>
                        <a:t>/</a:t>
                      </a:r>
                      <a:r>
                        <a:rPr lang="zh-CN" altLang="en-US" sz="1600" kern="100" dirty="0" smtClean="0">
                          <a:effectLst/>
                          <a:latin typeface="汉仪中简黑简" panose="00020600040101010101" pitchFamily="18" charset="-122"/>
                          <a:ea typeface="汉仪中简黑简" panose="00020600040101010101" pitchFamily="18" charset="-122"/>
                        </a:rPr>
                        <a:t>预期性要求</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en-US" altLang="zh-CN" sz="1600" kern="100" dirty="0" smtClean="0">
                        <a:effectLst/>
                        <a:latin typeface="汉仪中简黑简" panose="00020600040101010101" pitchFamily="18" charset="-122"/>
                        <a:ea typeface="汉仪中简黑简" panose="00020600040101010101" pitchFamily="18" charset="-122"/>
                        <a:cs typeface="黑体"/>
                      </a:endParaRPr>
                    </a:p>
                  </a:txBody>
                  <a:tcPr marL="63740" marR="63740" marT="0" marB="0" anchor="ctr"/>
                </a:tc>
              </a:tr>
              <a:tr h="714591">
                <a:tc>
                  <a:txBody>
                    <a:bodyPr/>
                    <a:lstStyle/>
                    <a:p>
                      <a:pPr algn="ctr">
                        <a:spcAft>
                          <a:spcPts val="0"/>
                        </a:spcAft>
                      </a:pPr>
                      <a:r>
                        <a:rPr lang="en-US" altLang="zh-CN" sz="1600" kern="100" dirty="0" smtClean="0">
                          <a:effectLst/>
                          <a:latin typeface="汉仪中简黑简" panose="00020600040101010101" pitchFamily="18" charset="-122"/>
                          <a:ea typeface="汉仪中简黑简" panose="00020600040101010101" pitchFamily="18" charset="-122"/>
                        </a:rPr>
                        <a:t>2</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altLang="en-US" sz="1600" kern="100" dirty="0" smtClean="0">
                          <a:effectLst/>
                          <a:latin typeface="汉仪中简黑简" panose="00020600040101010101" pitchFamily="18" charset="-122"/>
                          <a:ea typeface="汉仪中简黑简" panose="00020600040101010101" pitchFamily="18" charset="-122"/>
                        </a:rPr>
                        <a:t>管理体系</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600" kern="100" dirty="0" smtClean="0">
                          <a:effectLst/>
                          <a:latin typeface="汉仪中简黑简" panose="00020600040101010101" pitchFamily="18" charset="-122"/>
                          <a:ea typeface="汉仪中简黑简" panose="00020600040101010101" pitchFamily="18" charset="-122"/>
                        </a:rPr>
                        <a:t>包括质量管理体系、环境管理体系、职业健康安全管理体系、能源管理体系、社会责任等</a:t>
                      </a:r>
                      <a:endParaRPr lang="zh-CN" altLang="zh-CN" sz="1600" kern="100" dirty="0" smtClean="0">
                        <a:solidFill>
                          <a:schemeClr val="dk1"/>
                        </a:solidFill>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en-US" altLang="zh-CN" sz="1600" kern="100" dirty="0" smtClean="0">
                        <a:effectLst/>
                        <a:latin typeface="汉仪中简黑简" panose="00020600040101010101" pitchFamily="18" charset="-122"/>
                        <a:ea typeface="汉仪中简黑简" panose="00020600040101010101" pitchFamily="18" charset="-122"/>
                        <a:cs typeface="黑体"/>
                      </a:endParaRPr>
                    </a:p>
                  </a:txBody>
                  <a:tcPr marL="63740" marR="63740" marT="0" marB="0" anchor="ctr"/>
                </a:tc>
              </a:tr>
              <a:tr h="714591">
                <a:tc>
                  <a:txBody>
                    <a:bodyPr/>
                    <a:lstStyle/>
                    <a:p>
                      <a:pPr algn="ctr">
                        <a:spcAft>
                          <a:spcPts val="0"/>
                        </a:spcAft>
                      </a:pPr>
                      <a:r>
                        <a:rPr lang="en-US" altLang="zh-CN" sz="1600" kern="100" dirty="0" smtClean="0">
                          <a:effectLst/>
                          <a:latin typeface="汉仪中简黑简" panose="00020600040101010101" pitchFamily="18" charset="-122"/>
                          <a:ea typeface="汉仪中简黑简" panose="00020600040101010101" pitchFamily="18" charset="-122"/>
                        </a:rPr>
                        <a:t>3</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altLang="en-US" sz="1600" kern="100" dirty="0" smtClean="0">
                          <a:effectLst/>
                          <a:latin typeface="汉仪中简黑简" panose="00020600040101010101" pitchFamily="18" charset="-122"/>
                          <a:ea typeface="汉仪中简黑简" panose="00020600040101010101" pitchFamily="18" charset="-122"/>
                        </a:rPr>
                        <a:t>能源资源投入</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600" kern="100" dirty="0" smtClean="0">
                          <a:effectLst/>
                          <a:latin typeface="汉仪中简黑简" panose="00020600040101010101" pitchFamily="18" charset="-122"/>
                          <a:ea typeface="汉仪中简黑简" panose="00020600040101010101" pitchFamily="18" charset="-122"/>
                        </a:rPr>
                        <a:t>包括能源投入、资源投入、绿色供应商管理、</a:t>
                      </a:r>
                      <a:r>
                        <a:rPr lang="zh-CN" altLang="zh-CN" sz="1600" kern="100" dirty="0" smtClean="0">
                          <a:solidFill>
                            <a:schemeClr val="tx1">
                              <a:lumMod val="50000"/>
                              <a:lumOff val="50000"/>
                            </a:schemeClr>
                          </a:solidFill>
                          <a:effectLst/>
                          <a:latin typeface="汉仪中简黑简" panose="00020600040101010101" pitchFamily="18" charset="-122"/>
                          <a:ea typeface="汉仪中简黑简" panose="00020600040101010101" pitchFamily="18" charset="-122"/>
                        </a:rPr>
                        <a:t>进货检验</a:t>
                      </a:r>
                      <a:r>
                        <a:rPr lang="zh-CN" altLang="zh-CN" sz="1600" kern="100" dirty="0" smtClean="0">
                          <a:effectLst/>
                          <a:latin typeface="汉仪中简黑简" panose="00020600040101010101" pitchFamily="18" charset="-122"/>
                          <a:ea typeface="汉仪中简黑简" panose="00020600040101010101" pitchFamily="18" charset="-122"/>
                        </a:rPr>
                        <a:t>等</a:t>
                      </a:r>
                      <a:endParaRPr lang="zh-CN" altLang="zh-CN" sz="1600" kern="100" dirty="0" smtClean="0">
                        <a:solidFill>
                          <a:schemeClr val="dk1"/>
                        </a:solidFill>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en-US" altLang="zh-CN" sz="1600" kern="100" dirty="0" smtClean="0">
                        <a:effectLst/>
                        <a:latin typeface="汉仪中简黑简" panose="00020600040101010101" pitchFamily="18" charset="-122"/>
                        <a:ea typeface="汉仪中简黑简" panose="00020600040101010101" pitchFamily="18" charset="-122"/>
                        <a:cs typeface="黑体"/>
                      </a:endParaRPr>
                    </a:p>
                  </a:txBody>
                  <a:tcPr marL="63740" marR="63740" marT="0" marB="0" anchor="ctr"/>
                </a:tc>
              </a:tr>
              <a:tr h="516573">
                <a:tc>
                  <a:txBody>
                    <a:bodyPr/>
                    <a:lstStyle/>
                    <a:p>
                      <a:pPr algn="ctr">
                        <a:spcAft>
                          <a:spcPts val="0"/>
                        </a:spcAft>
                      </a:pPr>
                      <a:r>
                        <a:rPr lang="en-US" altLang="zh-CN" sz="1600" kern="100" dirty="0" smtClean="0">
                          <a:effectLst/>
                          <a:latin typeface="汉仪中简黑简" panose="00020600040101010101" pitchFamily="18" charset="-122"/>
                          <a:ea typeface="汉仪中简黑简" panose="00020600040101010101" pitchFamily="18" charset="-122"/>
                        </a:rPr>
                        <a:t>4</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altLang="en-US" sz="1600" kern="100" dirty="0" smtClean="0">
                          <a:effectLst/>
                          <a:latin typeface="汉仪中简黑简" panose="00020600040101010101" pitchFamily="18" charset="-122"/>
                          <a:ea typeface="汉仪中简黑简" panose="00020600040101010101" pitchFamily="18" charset="-122"/>
                        </a:rPr>
                        <a:t>产品</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600" kern="100" dirty="0" smtClean="0">
                          <a:effectLst/>
                          <a:latin typeface="汉仪中简黑简" panose="00020600040101010101" pitchFamily="18" charset="-122"/>
                          <a:ea typeface="汉仪中简黑简" panose="00020600040101010101" pitchFamily="18" charset="-122"/>
                        </a:rPr>
                        <a:t>包括生态设计、有害物质限制使用、节能、碳</a:t>
                      </a:r>
                      <a:r>
                        <a:rPr lang="zh-CN" altLang="en-US" sz="1600" kern="100" dirty="0" smtClean="0">
                          <a:effectLst/>
                          <a:latin typeface="汉仪中简黑简" panose="00020600040101010101" pitchFamily="18" charset="-122"/>
                          <a:ea typeface="汉仪中简黑简" panose="00020600040101010101" pitchFamily="18" charset="-122"/>
                        </a:rPr>
                        <a:t>足迹</a:t>
                      </a:r>
                      <a:r>
                        <a:rPr lang="zh-CN" altLang="zh-CN" sz="1600" kern="100" dirty="0" smtClean="0">
                          <a:effectLst/>
                          <a:latin typeface="汉仪中简黑简" panose="00020600040101010101" pitchFamily="18" charset="-122"/>
                          <a:ea typeface="汉仪中简黑简" panose="00020600040101010101" pitchFamily="18" charset="-122"/>
                        </a:rPr>
                        <a:t>、</a:t>
                      </a:r>
                      <a:r>
                        <a:rPr lang="zh-CN" altLang="zh-CN" sz="1600" kern="100" dirty="0" smtClean="0">
                          <a:solidFill>
                            <a:schemeClr val="tx1">
                              <a:lumMod val="50000"/>
                              <a:lumOff val="50000"/>
                            </a:schemeClr>
                          </a:solidFill>
                          <a:effectLst/>
                          <a:latin typeface="汉仪中简黑简" panose="00020600040101010101" pitchFamily="18" charset="-122"/>
                          <a:ea typeface="汉仪中简黑简" panose="00020600040101010101" pitchFamily="18" charset="-122"/>
                        </a:rPr>
                        <a:t>回收处理</a:t>
                      </a:r>
                      <a:r>
                        <a:rPr lang="zh-CN" altLang="zh-CN" sz="1600" kern="100" dirty="0" smtClean="0">
                          <a:effectLst/>
                          <a:latin typeface="汉仪中简黑简" panose="00020600040101010101" pitchFamily="18" charset="-122"/>
                          <a:ea typeface="汉仪中简黑简" panose="00020600040101010101" pitchFamily="18" charset="-122"/>
                        </a:rPr>
                        <a:t>等</a:t>
                      </a:r>
                      <a:endParaRPr lang="zh-CN" altLang="zh-CN" sz="1600" kern="100" dirty="0" smtClean="0">
                        <a:solidFill>
                          <a:schemeClr val="dk1"/>
                        </a:solidFill>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en-US" altLang="zh-CN" sz="1600" kern="100" dirty="0" smtClean="0">
                        <a:effectLst/>
                        <a:latin typeface="汉仪中简黑简" panose="00020600040101010101" pitchFamily="18" charset="-122"/>
                        <a:ea typeface="汉仪中简黑简" panose="00020600040101010101" pitchFamily="18" charset="-122"/>
                        <a:cs typeface="黑体"/>
                      </a:endParaRPr>
                    </a:p>
                  </a:txBody>
                  <a:tcPr marL="63740" marR="63740" marT="0" marB="0" anchor="ctr"/>
                </a:tc>
              </a:tr>
              <a:tr h="516573">
                <a:tc>
                  <a:txBody>
                    <a:bodyPr/>
                    <a:lstStyle/>
                    <a:p>
                      <a:pPr algn="ctr">
                        <a:spcAft>
                          <a:spcPts val="0"/>
                        </a:spcAft>
                      </a:pPr>
                      <a:r>
                        <a:rPr lang="en-US" altLang="zh-CN" sz="1600" kern="100" dirty="0" smtClean="0">
                          <a:effectLst/>
                          <a:latin typeface="汉仪中简黑简" panose="00020600040101010101" pitchFamily="18" charset="-122"/>
                          <a:ea typeface="汉仪中简黑简" panose="00020600040101010101" pitchFamily="18" charset="-122"/>
                        </a:rPr>
                        <a:t>5</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altLang="en-US" sz="1600" kern="100" dirty="0" smtClean="0">
                          <a:effectLst/>
                          <a:latin typeface="汉仪中简黑简" panose="00020600040101010101" pitchFamily="18" charset="-122"/>
                          <a:ea typeface="汉仪中简黑简" panose="00020600040101010101" pitchFamily="18" charset="-122"/>
                        </a:rPr>
                        <a:t>环境排放</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600" kern="100" dirty="0" smtClean="0">
                          <a:effectLst/>
                          <a:latin typeface="汉仪中简黑简" panose="00020600040101010101" pitchFamily="18" charset="-122"/>
                          <a:ea typeface="汉仪中简黑简" panose="00020600040101010101" pitchFamily="18" charset="-122"/>
                        </a:rPr>
                        <a:t>包括工业三废排放控制、噪声排放控制、温室气体排放控制等</a:t>
                      </a:r>
                      <a:endParaRPr lang="zh-CN" altLang="zh-CN" sz="1600" kern="100" dirty="0" smtClean="0">
                        <a:solidFill>
                          <a:schemeClr val="dk1"/>
                        </a:solidFill>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en-US" altLang="zh-CN" sz="1600" kern="100" dirty="0" smtClean="0">
                        <a:effectLst/>
                        <a:latin typeface="汉仪中简黑简" panose="00020600040101010101" pitchFamily="18" charset="-122"/>
                        <a:ea typeface="汉仪中简黑简" panose="00020600040101010101" pitchFamily="18" charset="-122"/>
                        <a:cs typeface="黑体"/>
                      </a:endParaRPr>
                    </a:p>
                  </a:txBody>
                  <a:tcPr marL="63740" marR="63740" marT="0" marB="0" anchor="ctr"/>
                </a:tc>
              </a:tr>
              <a:tr h="714591">
                <a:tc>
                  <a:txBody>
                    <a:bodyPr/>
                    <a:lstStyle/>
                    <a:p>
                      <a:pPr algn="ctr">
                        <a:spcAft>
                          <a:spcPts val="0"/>
                        </a:spcAft>
                      </a:pPr>
                      <a:r>
                        <a:rPr lang="en-US" altLang="zh-CN" sz="1600" kern="100" dirty="0" smtClean="0">
                          <a:effectLst/>
                          <a:latin typeface="汉仪中简黑简" panose="00020600040101010101" pitchFamily="18" charset="-122"/>
                          <a:ea typeface="汉仪中简黑简" panose="00020600040101010101" pitchFamily="18" charset="-122"/>
                        </a:rPr>
                        <a:t>6</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r>
                        <a:rPr lang="zh-CN" altLang="en-US" sz="1600" kern="100" dirty="0" smtClean="0">
                          <a:effectLst/>
                          <a:latin typeface="汉仪中简黑简" panose="00020600040101010101" pitchFamily="18" charset="-122"/>
                          <a:ea typeface="汉仪中简黑简" panose="00020600040101010101" pitchFamily="18" charset="-122"/>
                        </a:rPr>
                        <a:t>绩效</a:t>
                      </a:r>
                      <a:endParaRPr lang="zh-CN" sz="1600" kern="100" dirty="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600" kern="100" dirty="0" smtClean="0">
                          <a:effectLst/>
                          <a:latin typeface="汉仪中简黑简" panose="00020600040101010101" pitchFamily="18" charset="-122"/>
                          <a:ea typeface="汉仪中简黑简" panose="00020600040101010101" pitchFamily="18" charset="-122"/>
                        </a:rPr>
                        <a:t>包括</a:t>
                      </a:r>
                      <a:r>
                        <a:rPr lang="zh-CN" altLang="en-US" sz="1600" kern="100" dirty="0" smtClean="0">
                          <a:effectLst/>
                          <a:latin typeface="汉仪中简黑简" panose="00020600040101010101" pitchFamily="18" charset="-122"/>
                          <a:ea typeface="汉仪中简黑简" panose="00020600040101010101" pitchFamily="18" charset="-122"/>
                        </a:rPr>
                        <a:t>用地</a:t>
                      </a:r>
                      <a:r>
                        <a:rPr lang="zh-CN" altLang="zh-CN" sz="1600" kern="100" dirty="0" smtClean="0">
                          <a:effectLst/>
                          <a:latin typeface="汉仪中简黑简" panose="00020600040101010101" pitchFamily="18" charset="-122"/>
                          <a:ea typeface="汉仪中简黑简" panose="00020600040101010101" pitchFamily="18" charset="-122"/>
                        </a:rPr>
                        <a:t>集约化、</a:t>
                      </a:r>
                      <a:r>
                        <a:rPr lang="zh-CN" altLang="en-US" sz="1600" kern="100" dirty="0" smtClean="0">
                          <a:solidFill>
                            <a:schemeClr val="tx1">
                              <a:lumMod val="50000"/>
                              <a:lumOff val="50000"/>
                            </a:schemeClr>
                          </a:solidFill>
                          <a:effectLst/>
                          <a:latin typeface="汉仪中简黑简" panose="00020600040101010101" pitchFamily="18" charset="-122"/>
                          <a:ea typeface="汉仪中简黑简" panose="00020600040101010101" pitchFamily="18" charset="-122"/>
                        </a:rPr>
                        <a:t>原料无害化</a:t>
                      </a:r>
                      <a:r>
                        <a:rPr lang="zh-CN" altLang="en-US" sz="1600" kern="100" dirty="0" smtClean="0">
                          <a:effectLst/>
                          <a:latin typeface="汉仪中简黑简" panose="00020600040101010101" pitchFamily="18" charset="-122"/>
                          <a:ea typeface="汉仪中简黑简" panose="00020600040101010101" pitchFamily="18" charset="-122"/>
                        </a:rPr>
                        <a:t>、</a:t>
                      </a:r>
                      <a:r>
                        <a:rPr lang="zh-CN" altLang="zh-CN" sz="1600" kern="100" dirty="0" smtClean="0">
                          <a:effectLst/>
                          <a:latin typeface="汉仪中简黑简" panose="00020600040101010101" pitchFamily="18" charset="-122"/>
                          <a:ea typeface="汉仪中简黑简" panose="00020600040101010101" pitchFamily="18" charset="-122"/>
                        </a:rPr>
                        <a:t>生产洁净化、废物资源化、能源低碳化等</a:t>
                      </a:r>
                      <a:endParaRPr lang="zh-CN" altLang="zh-CN" sz="1600" kern="100" dirty="0" smtClean="0">
                        <a:solidFill>
                          <a:schemeClr val="dk1"/>
                        </a:solidFill>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zh-CN" sz="1600" kern="100">
                        <a:effectLst/>
                        <a:latin typeface="汉仪中简黑简" panose="00020600040101010101" pitchFamily="18" charset="-122"/>
                        <a:ea typeface="汉仪中简黑简" panose="00020600040101010101" pitchFamily="18" charset="-122"/>
                        <a:cs typeface="黑体"/>
                      </a:endParaRPr>
                    </a:p>
                  </a:txBody>
                  <a:tcPr marL="63740" marR="63740" marT="0" marB="0" anchor="ctr"/>
                </a:tc>
                <a:tc>
                  <a:txBody>
                    <a:bodyPr/>
                    <a:lstStyle/>
                    <a:p>
                      <a:pPr algn="ctr">
                        <a:spcAft>
                          <a:spcPts val="0"/>
                        </a:spcAft>
                      </a:pPr>
                      <a:endParaRPr lang="en-US" altLang="zh-CN" sz="1600" kern="100" dirty="0" smtClean="0">
                        <a:effectLst/>
                        <a:latin typeface="汉仪中简黑简" panose="00020600040101010101" pitchFamily="18" charset="-122"/>
                        <a:ea typeface="汉仪中简黑简" panose="00020600040101010101" pitchFamily="18" charset="-122"/>
                        <a:cs typeface="黑体"/>
                      </a:endParaRPr>
                    </a:p>
                  </a:txBody>
                  <a:tcPr marL="63740" marR="63740" marT="0" marB="0" anchor="ctr"/>
                </a:tc>
              </a:tr>
            </a:tbl>
          </a:graphicData>
        </a:graphic>
      </p:graphicFrame>
    </p:spTree>
    <p:extLst>
      <p:ext uri="{BB962C8B-B14F-4D97-AF65-F5344CB8AC3E}">
        <p14:creationId xmlns:p14="http://schemas.microsoft.com/office/powerpoint/2010/main" xmlns="" val="8528311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5</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30" y="926137"/>
            <a:ext cx="1574954"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基础设施</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944818" y="544028"/>
            <a:ext cx="1790978" cy="523220"/>
          </a:xfrm>
          <a:prstGeom prst="rect">
            <a:avLst/>
          </a:prstGeom>
          <a:noFill/>
        </p:spPr>
        <p:txBody>
          <a:bodyPr wrap="square" rtlCol="0">
            <a:spAutoFit/>
          </a:bodyPr>
          <a:lstStyle>
            <a:defPPr>
              <a:defRPr lang="zh-CN"/>
            </a:defPPr>
            <a:lvl1pPr algn="dist">
              <a:defRPr sz="2800">
                <a:solidFill>
                  <a:srgbClr val="0081B2"/>
                </a:solidFill>
              </a:defRPr>
            </a:lvl1pPr>
          </a:lstStyle>
          <a:p>
            <a:r>
              <a:rPr lang="zh-CN" altLang="en-US" dirty="0">
                <a:sym typeface="Arial" panose="020B0604020202020204" pitchFamily="34" charset="0"/>
              </a:rPr>
              <a:t>评价标准</a:t>
            </a:r>
          </a:p>
        </p:txBody>
      </p:sp>
      <p:graphicFrame>
        <p:nvGraphicFramePr>
          <p:cNvPr id="8" name="内容占位符 3"/>
          <p:cNvGraphicFramePr>
            <a:graphicFrameLocks/>
          </p:cNvGraphicFramePr>
          <p:nvPr>
            <p:extLst/>
          </p:nvPr>
        </p:nvGraphicFramePr>
        <p:xfrm>
          <a:off x="395536" y="1628800"/>
          <a:ext cx="856895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230990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5</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30" y="926137"/>
            <a:ext cx="1574954"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管理体系</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980822" y="495227"/>
            <a:ext cx="1718970"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评价标准</a:t>
            </a:r>
          </a:p>
        </p:txBody>
      </p:sp>
      <p:graphicFrame>
        <p:nvGraphicFramePr>
          <p:cNvPr id="7" name="内容占位符 3"/>
          <p:cNvGraphicFramePr>
            <a:graphicFrameLocks/>
          </p:cNvGraphicFramePr>
          <p:nvPr>
            <p:extLst/>
          </p:nvPr>
        </p:nvGraphicFramePr>
        <p:xfrm>
          <a:off x="323528" y="1628800"/>
          <a:ext cx="871296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084919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5</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30" y="926137"/>
            <a:ext cx="2367042"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能源资源投入</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1052830" y="562610"/>
            <a:ext cx="1862986"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评价标准</a:t>
            </a:r>
          </a:p>
        </p:txBody>
      </p:sp>
      <p:graphicFrame>
        <p:nvGraphicFramePr>
          <p:cNvPr id="7" name="内容占位符 3"/>
          <p:cNvGraphicFramePr>
            <a:graphicFrameLocks/>
          </p:cNvGraphicFramePr>
          <p:nvPr>
            <p:extLst/>
          </p:nvPr>
        </p:nvGraphicFramePr>
        <p:xfrm>
          <a:off x="395536" y="1809750"/>
          <a:ext cx="8568952" cy="4355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70748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2</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562610"/>
            <a:ext cx="3375154" cy="523220"/>
          </a:xfrm>
          <a:prstGeom prst="rect">
            <a:avLst/>
          </a:prstGeom>
          <a:noFill/>
        </p:spPr>
        <p:txBody>
          <a:bodyPr wrap="square" rtlCol="0">
            <a:spAutoFit/>
          </a:bodyPr>
          <a:lstStyle/>
          <a:p>
            <a:pPr algn="dist"/>
            <a:r>
              <a:rPr lang="zh-CN" altLang="en-US" sz="2800" b="1" dirty="0" smtClean="0">
                <a:solidFill>
                  <a:srgbClr val="0081B2"/>
                </a:solidFill>
              </a:rPr>
              <a:t>节能标准相关政策</a:t>
            </a:r>
            <a:endParaRPr lang="en-US" altLang="zh-CN" sz="2800" b="1" dirty="0">
              <a:solidFill>
                <a:srgbClr val="0081B2"/>
              </a:solidFill>
            </a:endParaRPr>
          </a:p>
        </p:txBody>
      </p:sp>
      <p:sp>
        <p:nvSpPr>
          <p:cNvPr id="3" name="文本框 2"/>
          <p:cNvSpPr txBox="1"/>
          <p:nvPr/>
        </p:nvSpPr>
        <p:spPr>
          <a:xfrm>
            <a:off x="725243" y="1556792"/>
            <a:ext cx="7488832" cy="3416320"/>
          </a:xfrm>
          <a:prstGeom prst="rect">
            <a:avLst/>
          </a:prstGeom>
          <a:noFill/>
        </p:spPr>
        <p:txBody>
          <a:bodyPr wrap="square" rtlCol="0">
            <a:spAutoFit/>
          </a:bodyPr>
          <a:lstStyle/>
          <a:p>
            <a:r>
              <a:rPr lang="zh-CN" altLang="en-US" sz="2400" dirty="0" smtClean="0"/>
              <a:t>        节能</a:t>
            </a:r>
            <a:r>
              <a:rPr lang="zh-CN" altLang="en-US" sz="2400" dirty="0"/>
              <a:t>标准是国家节能制度的基础，是提升经济质量效益、推动绿色低碳循环发展、建设生态文明的重要手段，是化解产能过剩、加强节能减排工作的有效</a:t>
            </a:r>
            <a:r>
              <a:rPr lang="zh-CN" altLang="en-US" sz="2400" dirty="0" smtClean="0"/>
              <a:t>支撑，必须进一步加强节能标准化工作。但是，节能标准化工作也同样面临以上问题。为此，</a:t>
            </a:r>
            <a:r>
              <a:rPr lang="en-US" altLang="zh-CN" sz="2400" dirty="0"/>
              <a:t>2015</a:t>
            </a:r>
            <a:r>
              <a:rPr lang="zh-CN" altLang="en-US" sz="2400" dirty="0"/>
              <a:t>年</a:t>
            </a:r>
            <a:r>
              <a:rPr lang="en-US" altLang="zh-CN" sz="2400" dirty="0"/>
              <a:t>4</a:t>
            </a:r>
            <a:r>
              <a:rPr lang="zh-CN" altLang="en-US" sz="2400" dirty="0"/>
              <a:t>月</a:t>
            </a:r>
            <a:r>
              <a:rPr lang="en-US" altLang="zh-CN" sz="2400" dirty="0"/>
              <a:t>4</a:t>
            </a:r>
            <a:r>
              <a:rPr lang="zh-CN" altLang="en-US" sz="2400" dirty="0" smtClean="0"/>
              <a:t>日，国务院办公厅发布了</a:t>
            </a:r>
            <a:r>
              <a:rPr lang="en-US" altLang="zh-CN" sz="2400" dirty="0"/>
              <a:t>《</a:t>
            </a:r>
            <a:r>
              <a:rPr lang="zh-CN" altLang="en-US" sz="2400" dirty="0"/>
              <a:t>国务院办公厅关于加强节能标准化工作的意见</a:t>
            </a:r>
            <a:r>
              <a:rPr lang="en-US" altLang="zh-CN" sz="2400" dirty="0"/>
              <a:t>》</a:t>
            </a:r>
            <a:r>
              <a:rPr lang="zh-CN" altLang="en-US" sz="2400" dirty="0"/>
              <a:t>（国办发</a:t>
            </a:r>
            <a:r>
              <a:rPr lang="en-US" altLang="zh-CN" sz="2400" dirty="0"/>
              <a:t>〔2015〕16</a:t>
            </a:r>
            <a:r>
              <a:rPr lang="zh-CN" altLang="en-US" sz="2400" dirty="0"/>
              <a:t>号</a:t>
            </a:r>
            <a:r>
              <a:rPr lang="zh-CN" altLang="en-US" sz="2400" dirty="0" smtClean="0"/>
              <a:t>），明确了节能标准化工作内容与方向。</a:t>
            </a:r>
            <a:endParaRPr lang="en-US" altLang="zh-CN" sz="2400" dirty="0"/>
          </a:p>
          <a:p>
            <a:endParaRPr lang="en-US" altLang="zh-CN" sz="2400" dirty="0"/>
          </a:p>
        </p:txBody>
      </p:sp>
    </p:spTree>
    <p:extLst>
      <p:ext uri="{BB962C8B-B14F-4D97-AF65-F5344CB8AC3E}">
        <p14:creationId xmlns:p14="http://schemas.microsoft.com/office/powerpoint/2010/main" xmlns="" val="34546738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5</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52830" y="926137"/>
            <a:ext cx="926882"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产品</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1052830" y="562610"/>
            <a:ext cx="1718970"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评价标准</a:t>
            </a:r>
          </a:p>
        </p:txBody>
      </p:sp>
      <p:graphicFrame>
        <p:nvGraphicFramePr>
          <p:cNvPr id="7" name="内容占位符 3"/>
          <p:cNvGraphicFramePr>
            <a:graphicFrameLocks/>
          </p:cNvGraphicFramePr>
          <p:nvPr>
            <p:extLst/>
          </p:nvPr>
        </p:nvGraphicFramePr>
        <p:xfrm>
          <a:off x="395536" y="1700808"/>
          <a:ext cx="856895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90941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4" y="194310"/>
            <a:ext cx="1571703" cy="1631216"/>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5</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084930" y="926137"/>
            <a:ext cx="1574954"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环境排放</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971600" y="486698"/>
            <a:ext cx="1656184" cy="523220"/>
          </a:xfrm>
          <a:prstGeom prst="rect">
            <a:avLst/>
          </a:prstGeom>
          <a:noFill/>
        </p:spPr>
        <p:txBody>
          <a:bodyPr wrap="square" rtlCol="0">
            <a:spAutoFit/>
          </a:bodyPr>
          <a:lstStyle>
            <a:defPPr>
              <a:defRPr lang="zh-CN"/>
            </a:defPPr>
            <a:lvl1pPr algn="dist">
              <a:defRPr sz="2800">
                <a:solidFill>
                  <a:srgbClr val="0081B2"/>
                </a:solidFill>
              </a:defRPr>
            </a:lvl1pPr>
          </a:lstStyle>
          <a:p>
            <a:r>
              <a:rPr lang="zh-CN" altLang="en-US" dirty="0">
                <a:sym typeface="Arial" panose="020B0604020202020204" pitchFamily="34" charset="0"/>
              </a:rPr>
              <a:t>评价标准</a:t>
            </a:r>
          </a:p>
        </p:txBody>
      </p:sp>
      <p:sp>
        <p:nvSpPr>
          <p:cNvPr id="7" name="内容占位符 2"/>
          <p:cNvSpPr txBox="1">
            <a:spLocks/>
          </p:cNvSpPr>
          <p:nvPr/>
        </p:nvSpPr>
        <p:spPr>
          <a:xfrm>
            <a:off x="395536" y="1772816"/>
            <a:ext cx="8496944" cy="4320480"/>
          </a:xfrm>
          <a:prstGeom prst="rect">
            <a:avLst/>
          </a:prstGeom>
        </p:spPr>
        <p:txBody>
          <a:bodyPr/>
          <a:lstStyle>
            <a:lvl1pPr marL="216535" indent="-21526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526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310" indent="-215265" algn="l" defTabSz="866775" rtl="0" eaLnBrk="1" latinLnBrk="0" hangingPunct="1">
              <a:lnSpc>
                <a:spcPct val="90000"/>
              </a:lnSpc>
              <a:spcBef>
                <a:spcPct val="95000"/>
              </a:spcBef>
              <a:buFont typeface="Arial" panose="020B0604020202020204" pitchFamily="34" charset="0"/>
              <a:buChar char="•"/>
              <a:defRPr sz="1900" kern="1200">
                <a:solidFill>
                  <a:schemeClr val="tx1"/>
                </a:solidFill>
                <a:latin typeface="+mn-lt"/>
                <a:ea typeface="+mn-ea"/>
                <a:cs typeface="+mn-cs"/>
              </a:defRPr>
            </a:lvl3pPr>
            <a:lvl4pPr marL="151701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135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506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83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a:lstStyle>
          <a:p>
            <a:pPr fontAlgn="auto">
              <a:spcAft>
                <a:spcPts val="0"/>
              </a:spcAft>
            </a:pPr>
            <a:r>
              <a:rPr lang="zh-CN" altLang="en-US" sz="2000" dirty="0" smtClean="0">
                <a:latin typeface="汉仪中简黑简" panose="00020600040101010101" pitchFamily="18" charset="-122"/>
                <a:ea typeface="汉仪中简黑简" panose="00020600040101010101" pitchFamily="18" charset="-122"/>
              </a:rPr>
              <a:t>控制大气污染物、水体污染物、噪声等，实现达标排放</a:t>
            </a:r>
            <a:endParaRPr lang="en-US" altLang="zh-CN" sz="2000" dirty="0" smtClean="0">
              <a:latin typeface="汉仪中简黑简" panose="00020600040101010101" pitchFamily="18" charset="-122"/>
              <a:ea typeface="汉仪中简黑简" panose="00020600040101010101" pitchFamily="18" charset="-122"/>
            </a:endParaRPr>
          </a:p>
          <a:p>
            <a:pPr fontAlgn="auto">
              <a:spcAft>
                <a:spcPts val="0"/>
              </a:spcAft>
            </a:pPr>
            <a:r>
              <a:rPr lang="zh-CN" altLang="en-US" sz="2000" dirty="0" smtClean="0">
                <a:latin typeface="汉仪中简黑简" panose="00020600040101010101" pitchFamily="18" charset="-122"/>
                <a:ea typeface="汉仪中简黑简" panose="00020600040101010101" pitchFamily="18" charset="-122"/>
              </a:rPr>
              <a:t>配备必要的污染物处理设备设施，处理能力与工厂排放相适应，并保持正常运行</a:t>
            </a:r>
            <a:endParaRPr lang="en-US" altLang="zh-CN" sz="2000" dirty="0" smtClean="0">
              <a:latin typeface="汉仪中简黑简" panose="00020600040101010101" pitchFamily="18" charset="-122"/>
              <a:ea typeface="汉仪中简黑简" panose="00020600040101010101" pitchFamily="18" charset="-122"/>
            </a:endParaRPr>
          </a:p>
          <a:p>
            <a:pPr fontAlgn="auto">
              <a:spcAft>
                <a:spcPts val="0"/>
              </a:spcAft>
            </a:pPr>
            <a:r>
              <a:rPr lang="zh-CN" altLang="zh-CN" sz="2000" dirty="0" smtClean="0">
                <a:latin typeface="汉仪中简黑简" panose="00020600040101010101" pitchFamily="18" charset="-122"/>
                <a:ea typeface="汉仪中简黑简" panose="00020600040101010101" pitchFamily="18" charset="-122"/>
              </a:rPr>
              <a:t>委托具有能力和资质的企业进行固体废弃物处理，适用时应符合相关废弃产品拆解处理要求标准</a:t>
            </a:r>
            <a:endParaRPr lang="en-US" altLang="zh-CN" sz="2000" dirty="0" smtClean="0">
              <a:latin typeface="汉仪中简黑简" panose="00020600040101010101" pitchFamily="18" charset="-122"/>
              <a:ea typeface="汉仪中简黑简" panose="00020600040101010101" pitchFamily="18" charset="-122"/>
            </a:endParaRPr>
          </a:p>
          <a:p>
            <a:pPr fontAlgn="auto">
              <a:spcAft>
                <a:spcPts val="0"/>
              </a:spcAft>
            </a:pPr>
            <a:r>
              <a:rPr lang="zh-CN" altLang="en-US" sz="2000" dirty="0" smtClean="0">
                <a:latin typeface="汉仪中简黑简" panose="00020600040101010101" pitchFamily="18" charset="-122"/>
                <a:ea typeface="汉仪中简黑简" panose="00020600040101010101" pitchFamily="18" charset="-122"/>
              </a:rPr>
              <a:t>对厂界范围内的温室气体进行核查，</a:t>
            </a:r>
            <a:r>
              <a:rPr lang="zh-CN" altLang="zh-CN" sz="2000" dirty="0" smtClean="0">
                <a:latin typeface="汉仪中简黑简" panose="00020600040101010101" pitchFamily="18" charset="-122"/>
                <a:ea typeface="汉仪中简黑简" panose="00020600040101010101" pitchFamily="18" charset="-122"/>
              </a:rPr>
              <a:t>利用核查结果对其温室气体的排放进行改善</a:t>
            </a:r>
            <a:r>
              <a:rPr lang="zh-CN" altLang="en-US" sz="2000" dirty="0" smtClean="0">
                <a:latin typeface="汉仪中简黑简" panose="00020600040101010101" pitchFamily="18" charset="-122"/>
                <a:ea typeface="汉仪中简黑简" panose="00020600040101010101" pitchFamily="18" charset="-122"/>
              </a:rPr>
              <a:t>，并实施对外公布</a:t>
            </a:r>
            <a:endParaRPr lang="zh-CN" altLang="en-US" sz="2000" dirty="0">
              <a:latin typeface="汉仪中简黑简" panose="00020600040101010101" pitchFamily="18" charset="-122"/>
              <a:ea typeface="汉仪中简黑简" panose="00020600040101010101" pitchFamily="18" charset="-122"/>
            </a:endParaRPr>
          </a:p>
        </p:txBody>
      </p:sp>
    </p:spTree>
    <p:extLst>
      <p:ext uri="{BB962C8B-B14F-4D97-AF65-F5344CB8AC3E}">
        <p14:creationId xmlns:p14="http://schemas.microsoft.com/office/powerpoint/2010/main" xmlns="" val="11229602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8100" y="-27940"/>
            <a:ext cx="240030" cy="4985385"/>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68604" y="194310"/>
            <a:ext cx="1571703" cy="1631216"/>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5</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19" name="TextBox 8"/>
          <p:cNvSpPr txBox="1"/>
          <p:nvPr/>
        </p:nvSpPr>
        <p:spPr>
          <a:xfrm>
            <a:off x="1156231" y="926137"/>
            <a:ext cx="787477" cy="461665"/>
          </a:xfrm>
          <a:prstGeom prst="rect">
            <a:avLst/>
          </a:prstGeom>
          <a:noFill/>
        </p:spPr>
        <p:txBody>
          <a:bodyPr wrap="square" lIns="0" tIns="0" rIns="0" bIns="0" rtlCol="0" anchor="ctr">
            <a:spAutoFit/>
          </a:bodyPr>
          <a:lstStyle/>
          <a:p>
            <a:pPr algn="dist"/>
            <a:r>
              <a:rPr lang="zh-CN" altLang="en-US" sz="3000" dirty="0" smtClean="0">
                <a:solidFill>
                  <a:srgbClr val="64A70C"/>
                </a:solidFill>
                <a:latin typeface="汉仪大黑简" panose="02010609000101010101" charset="-122"/>
                <a:ea typeface="汉仪大黑简" panose="02010609000101010101" charset="-122"/>
                <a:sym typeface="Arial" panose="020B0604020202020204" pitchFamily="34" charset="0"/>
              </a:rPr>
              <a:t>绩效</a:t>
            </a:r>
            <a:endParaRPr lang="zh-CN" altLang="en-US" sz="3000" dirty="0">
              <a:solidFill>
                <a:srgbClr val="64A70C"/>
              </a:solidFill>
              <a:latin typeface="汉仪大黑简" panose="02010609000101010101" charset="-122"/>
              <a:ea typeface="汉仪大黑简" panose="02010609000101010101" charset="-122"/>
              <a:sym typeface="Arial" panose="020B0604020202020204" pitchFamily="34" charset="0"/>
            </a:endParaRPr>
          </a:p>
        </p:txBody>
      </p:sp>
      <p:sp>
        <p:nvSpPr>
          <p:cNvPr id="20" name="文本框 19"/>
          <p:cNvSpPr txBox="1"/>
          <p:nvPr/>
        </p:nvSpPr>
        <p:spPr>
          <a:xfrm>
            <a:off x="1043608" y="508024"/>
            <a:ext cx="1800200" cy="523220"/>
          </a:xfrm>
          <a:prstGeom prst="rect">
            <a:avLst/>
          </a:prstGeom>
          <a:noFill/>
        </p:spPr>
        <p:txBody>
          <a:bodyPr wrap="square" rtlCol="0">
            <a:spAutoFit/>
          </a:bodyPr>
          <a:lstStyle/>
          <a:p>
            <a:pPr algn="dist"/>
            <a:r>
              <a:rPr lang="zh-CN" altLang="en-US" sz="2800" dirty="0">
                <a:solidFill>
                  <a:srgbClr val="0081B2"/>
                </a:solidFill>
                <a:sym typeface="Arial" panose="020B0604020202020204" pitchFamily="34" charset="0"/>
              </a:rPr>
              <a:t>评价标准</a:t>
            </a:r>
          </a:p>
        </p:txBody>
      </p:sp>
      <p:graphicFrame>
        <p:nvGraphicFramePr>
          <p:cNvPr id="7" name="内容占位符 3"/>
          <p:cNvGraphicFramePr>
            <a:graphicFrameLocks/>
          </p:cNvGraphicFramePr>
          <p:nvPr>
            <p:extLst/>
          </p:nvPr>
        </p:nvGraphicFramePr>
        <p:xfrm>
          <a:off x="323528" y="1700808"/>
          <a:ext cx="85689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956852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69284" y="116632"/>
            <a:ext cx="1567092" cy="1631216"/>
          </a:xfrm>
          <a:prstGeom prst="rect">
            <a:avLst/>
          </a:prstGeom>
          <a:noFill/>
        </p:spPr>
        <p:txBody>
          <a:bodyPr wrap="square" rtlCol="0">
            <a:spAutoFit/>
          </a:bodyPr>
          <a:lstStyle/>
          <a:p>
            <a:r>
              <a:rPr lang="en-US" altLang="zh-CN" sz="10000" dirty="0" smtClean="0">
                <a:solidFill>
                  <a:schemeClr val="bg1">
                    <a:lumMod val="65000"/>
                  </a:schemeClr>
                </a:solidFill>
                <a:latin typeface="汉仪大黑简" panose="02010609000101010101" charset="-122"/>
                <a:ea typeface="汉仪大黑简" panose="02010609000101010101" charset="-122"/>
              </a:rPr>
              <a:t>6</a:t>
            </a:r>
            <a:endParaRPr lang="en-US" altLang="zh-CN" sz="10000" dirty="0">
              <a:solidFill>
                <a:schemeClr val="bg1">
                  <a:lumMod val="65000"/>
                </a:schemeClr>
              </a:solidFill>
              <a:latin typeface="汉仪大黑简" panose="02010609000101010101" charset="-122"/>
              <a:ea typeface="汉仪大黑简" panose="02010609000101010101" charset="-122"/>
            </a:endParaRPr>
          </a:p>
        </p:txBody>
      </p:sp>
      <p:sp>
        <p:nvSpPr>
          <p:cNvPr id="20" name="文本框 19"/>
          <p:cNvSpPr txBox="1"/>
          <p:nvPr/>
        </p:nvSpPr>
        <p:spPr>
          <a:xfrm>
            <a:off x="1052830" y="409020"/>
            <a:ext cx="2367042" cy="523220"/>
          </a:xfrm>
          <a:prstGeom prst="rect">
            <a:avLst/>
          </a:prstGeom>
          <a:noFill/>
        </p:spPr>
        <p:txBody>
          <a:bodyPr wrap="square" rtlCol="0">
            <a:spAutoFit/>
          </a:bodyPr>
          <a:lstStyle/>
          <a:p>
            <a:pPr algn="dist"/>
            <a:r>
              <a:rPr lang="zh-CN" altLang="en-US" sz="2800" dirty="0">
                <a:solidFill>
                  <a:srgbClr val="0081B2"/>
                </a:solidFill>
              </a:rPr>
              <a:t>绿色工厂作用</a:t>
            </a:r>
            <a:endParaRPr lang="en-US" altLang="zh-CN" sz="2800" dirty="0">
              <a:solidFill>
                <a:srgbClr val="0081B2"/>
              </a:solidFill>
            </a:endParaRPr>
          </a:p>
        </p:txBody>
      </p:sp>
      <p:sp>
        <p:nvSpPr>
          <p:cNvPr id="4" name="文本框 3"/>
          <p:cNvSpPr txBox="1"/>
          <p:nvPr/>
        </p:nvSpPr>
        <p:spPr>
          <a:xfrm>
            <a:off x="743585" y="1628800"/>
            <a:ext cx="7932871" cy="4524315"/>
          </a:xfrm>
          <a:prstGeom prst="rect">
            <a:avLst/>
          </a:prstGeom>
          <a:noFill/>
        </p:spPr>
        <p:txBody>
          <a:bodyPr wrap="square" rtlCol="0">
            <a:spAutoFit/>
          </a:bodyPr>
          <a:lstStyle/>
          <a:p>
            <a:r>
              <a:rPr lang="en-US" altLang="zh-CN" sz="2400" dirty="0" smtClean="0"/>
              <a:t>1</a:t>
            </a:r>
            <a:r>
              <a:rPr lang="zh-CN" altLang="en-US" sz="2400" dirty="0" smtClean="0"/>
              <a:t>）促进</a:t>
            </a:r>
            <a:r>
              <a:rPr lang="zh-CN" altLang="en-US" sz="2400" dirty="0"/>
              <a:t>社会伦理与制度的</a:t>
            </a:r>
            <a:r>
              <a:rPr lang="zh-CN" altLang="en-US" sz="2400" dirty="0" smtClean="0"/>
              <a:t>变革；</a:t>
            </a:r>
            <a:endParaRPr lang="en-US" altLang="zh-CN" sz="2400" dirty="0"/>
          </a:p>
          <a:p>
            <a:r>
              <a:rPr lang="en-US" altLang="zh-CN" sz="2400" dirty="0" smtClean="0"/>
              <a:t>2</a:t>
            </a:r>
            <a:r>
              <a:rPr lang="zh-CN" altLang="en-US" sz="2400" dirty="0" smtClean="0"/>
              <a:t>）能够</a:t>
            </a:r>
            <a:r>
              <a:rPr lang="zh-CN" altLang="en-US" sz="2400" dirty="0"/>
              <a:t>有效保护并改善生态环境，实现人与自然的和谐</a:t>
            </a:r>
            <a:r>
              <a:rPr lang="zh-CN" altLang="en-US" sz="2400" dirty="0" smtClean="0"/>
              <a:t>相处；</a:t>
            </a:r>
            <a:endParaRPr lang="en-US" altLang="zh-CN" sz="2400" dirty="0"/>
          </a:p>
          <a:p>
            <a:r>
              <a:rPr lang="en-US" altLang="zh-CN" sz="2400" dirty="0" smtClean="0"/>
              <a:t>3</a:t>
            </a:r>
            <a:r>
              <a:rPr lang="zh-CN" altLang="en-US" sz="2400" dirty="0" smtClean="0"/>
              <a:t>）能够</a:t>
            </a:r>
            <a:r>
              <a:rPr lang="zh-CN" altLang="en-US" sz="2400" dirty="0"/>
              <a:t>促进人与人之间的</a:t>
            </a:r>
            <a:r>
              <a:rPr lang="zh-CN" altLang="en-US" sz="2400" dirty="0" smtClean="0"/>
              <a:t>和谐；</a:t>
            </a:r>
            <a:endParaRPr lang="en-US" altLang="zh-CN" sz="2400" dirty="0"/>
          </a:p>
          <a:p>
            <a:r>
              <a:rPr lang="en-US" altLang="zh-CN" sz="2400" dirty="0" smtClean="0"/>
              <a:t>4</a:t>
            </a:r>
            <a:r>
              <a:rPr lang="zh-CN" altLang="en-US" sz="2400" dirty="0" smtClean="0"/>
              <a:t>）能够</a:t>
            </a:r>
            <a:r>
              <a:rPr lang="zh-CN" altLang="en-US" sz="2400" dirty="0"/>
              <a:t>实现人们消费福利的不断</a:t>
            </a:r>
            <a:r>
              <a:rPr lang="zh-CN" altLang="en-US" sz="2400" dirty="0" smtClean="0"/>
              <a:t>深化；</a:t>
            </a:r>
            <a:endParaRPr lang="en-US" altLang="zh-CN" sz="2400" dirty="0"/>
          </a:p>
          <a:p>
            <a:r>
              <a:rPr lang="en-US" altLang="zh-CN" sz="2400" dirty="0" smtClean="0"/>
              <a:t>5</a:t>
            </a:r>
            <a:r>
              <a:rPr lang="zh-CN" altLang="en-US" sz="2400" dirty="0" smtClean="0"/>
              <a:t>）通过</a:t>
            </a:r>
            <a:r>
              <a:rPr lang="zh-CN" altLang="en-US" sz="2400" dirty="0"/>
              <a:t>绿色管理、基础的改善、产品的提高、实现社会效益和经济效益的协同</a:t>
            </a:r>
            <a:r>
              <a:rPr lang="zh-CN" altLang="en-US" sz="2400" dirty="0" smtClean="0"/>
              <a:t>发展；</a:t>
            </a:r>
            <a:endParaRPr lang="en-US" altLang="zh-CN" sz="2400" dirty="0"/>
          </a:p>
          <a:p>
            <a:r>
              <a:rPr lang="en-US" altLang="zh-CN" sz="2400" dirty="0" smtClean="0"/>
              <a:t>6</a:t>
            </a:r>
            <a:r>
              <a:rPr lang="zh-CN" altLang="en-US" sz="2400" dirty="0" smtClean="0"/>
              <a:t>）未来应对绿色</a:t>
            </a:r>
            <a:r>
              <a:rPr lang="zh-CN" altLang="en-US" sz="2400" dirty="0"/>
              <a:t>贸易壁垒做准备，提升产品的国际竞争力和</a:t>
            </a:r>
            <a:r>
              <a:rPr lang="zh-CN" altLang="en-US" sz="2400" dirty="0" smtClean="0"/>
              <a:t>影响力；</a:t>
            </a:r>
            <a:endParaRPr lang="en-US" altLang="zh-CN" sz="2400" dirty="0"/>
          </a:p>
          <a:p>
            <a:r>
              <a:rPr lang="en-US" altLang="zh-CN" sz="2400" dirty="0" smtClean="0"/>
              <a:t>7</a:t>
            </a:r>
            <a:r>
              <a:rPr lang="zh-CN" altLang="en-US" sz="2400" dirty="0" smtClean="0"/>
              <a:t>）提高</a:t>
            </a:r>
            <a:r>
              <a:rPr lang="zh-CN" altLang="en-US" sz="2400" dirty="0"/>
              <a:t>企业的行业影响力，树立行业</a:t>
            </a:r>
            <a:r>
              <a:rPr lang="zh-CN" altLang="en-US" sz="2400" dirty="0" smtClean="0"/>
              <a:t>标杆；</a:t>
            </a:r>
            <a:endParaRPr lang="en-US" altLang="zh-CN" sz="2400" dirty="0"/>
          </a:p>
          <a:p>
            <a:r>
              <a:rPr lang="en-US" altLang="zh-CN" sz="2400" dirty="0" smtClean="0"/>
              <a:t>8</a:t>
            </a:r>
            <a:r>
              <a:rPr lang="zh-CN" altLang="en-US" sz="2400" dirty="0" smtClean="0"/>
              <a:t>）促进供应</a:t>
            </a:r>
            <a:r>
              <a:rPr lang="zh-CN" altLang="en-US" sz="2400" dirty="0"/>
              <a:t>链的改善，履行企业的社会</a:t>
            </a:r>
            <a:r>
              <a:rPr lang="zh-CN" altLang="en-US" sz="2400" dirty="0" smtClean="0"/>
              <a:t>责任；</a:t>
            </a:r>
            <a:endParaRPr lang="en-US" altLang="zh-CN" sz="2400" dirty="0"/>
          </a:p>
          <a:p>
            <a:r>
              <a:rPr lang="en-US" altLang="zh-CN" sz="2400" dirty="0" smtClean="0"/>
              <a:t>9</a:t>
            </a:r>
            <a:r>
              <a:rPr lang="zh-CN" altLang="en-US" sz="2400" dirty="0" smtClean="0"/>
              <a:t>）响应</a:t>
            </a:r>
            <a:r>
              <a:rPr lang="zh-CN" altLang="en-US" sz="2400" dirty="0"/>
              <a:t>国家政策，能够获得国家及地方</a:t>
            </a:r>
            <a:r>
              <a:rPr lang="zh-CN" altLang="en-US" sz="2400" dirty="0" smtClean="0"/>
              <a:t>的相应补贴</a:t>
            </a:r>
            <a:r>
              <a:rPr lang="zh-CN" altLang="en-US" sz="2400" dirty="0"/>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37533" y="-78575"/>
            <a:ext cx="474980" cy="1619885"/>
          </a:xfrm>
          <a:prstGeom prst="rect">
            <a:avLst/>
          </a:prstGeom>
          <a:noFill/>
        </p:spPr>
        <p:txBody>
          <a:bodyPr wrap="square" rtlCol="0">
            <a:spAutoFit/>
          </a:bodyPr>
          <a:lstStyle/>
          <a:p>
            <a:r>
              <a:rPr lang="en-US" altLang="zh-CN" sz="10000" dirty="0" smtClean="0">
                <a:solidFill>
                  <a:schemeClr val="bg1">
                    <a:lumMod val="65000"/>
                  </a:schemeClr>
                </a:solidFill>
                <a:latin typeface="方正小标宋简体" panose="02000000000000000000" charset="-122"/>
                <a:ea typeface="方正小标宋简体" panose="02000000000000000000" charset="-122"/>
              </a:rPr>
              <a:t>7</a:t>
            </a:r>
            <a:endParaRPr lang="en-US" altLang="zh-CN" sz="10000" dirty="0">
              <a:solidFill>
                <a:schemeClr val="bg1">
                  <a:lumMod val="65000"/>
                </a:schemeClr>
              </a:solidFill>
              <a:latin typeface="方正小标宋简体" panose="02000000000000000000" charset="-122"/>
              <a:ea typeface="方正小标宋简体" panose="02000000000000000000" charset="-122"/>
            </a:endParaRPr>
          </a:p>
        </p:txBody>
      </p:sp>
      <p:grpSp>
        <p:nvGrpSpPr>
          <p:cNvPr id="49" name="组合 48"/>
          <p:cNvGrpSpPr/>
          <p:nvPr/>
        </p:nvGrpSpPr>
        <p:grpSpPr>
          <a:xfrm>
            <a:off x="571500" y="1663065"/>
            <a:ext cx="8646795" cy="3994291"/>
            <a:chOff x="448" y="2280"/>
            <a:chExt cx="13617" cy="6290"/>
          </a:xfrm>
        </p:grpSpPr>
        <p:sp>
          <p:nvSpPr>
            <p:cNvPr id="3" name="MH_SubTitle_1"/>
            <p:cNvSpPr/>
            <p:nvPr>
              <p:custDataLst>
                <p:tags r:id="rId1"/>
              </p:custDataLst>
            </p:nvPr>
          </p:nvSpPr>
          <p:spPr>
            <a:xfrm>
              <a:off x="1214" y="3048"/>
              <a:ext cx="1936" cy="716"/>
            </a:xfrm>
            <a:prstGeom prst="rect">
              <a:avLst/>
            </a:prstGeom>
            <a:solidFill>
              <a:srgbClr val="0095BE"/>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dirty="0">
                  <a:solidFill>
                    <a:schemeClr val="bg1"/>
                  </a:solidFill>
                  <a:latin typeface="方正小标宋简体" panose="02000000000000000000" charset="-122"/>
                  <a:ea typeface="方正小标宋简体" panose="02000000000000000000" charset="-122"/>
                  <a:sym typeface="Arial" panose="020B0604020202020204" pitchFamily="34" charset="0"/>
                </a:rPr>
                <a:t>企业自评</a:t>
              </a:r>
            </a:p>
          </p:txBody>
        </p:sp>
        <p:grpSp>
          <p:nvGrpSpPr>
            <p:cNvPr id="7" name="组合 6"/>
            <p:cNvGrpSpPr/>
            <p:nvPr/>
          </p:nvGrpSpPr>
          <p:grpSpPr>
            <a:xfrm>
              <a:off x="9627" y="2797"/>
              <a:ext cx="3311" cy="1053"/>
              <a:chOff x="4138" y="5583"/>
              <a:chExt cx="3311" cy="859"/>
            </a:xfrm>
          </p:grpSpPr>
          <p:sp>
            <p:nvSpPr>
              <p:cNvPr id="4" name="菱形 3"/>
              <p:cNvSpPr/>
              <p:nvPr/>
            </p:nvSpPr>
            <p:spPr>
              <a:xfrm>
                <a:off x="4138" y="5583"/>
                <a:ext cx="3311" cy="8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7" y="5789"/>
                <a:ext cx="1888" cy="511"/>
              </a:xfrm>
              <a:prstGeom prst="rect">
                <a:avLst/>
              </a:prstGeom>
              <a:noFill/>
            </p:spPr>
            <p:txBody>
              <a:bodyPr wrap="square" rtlCol="0" anchor="t">
                <a:spAutoFit/>
              </a:bodyPr>
              <a:lstStyle/>
              <a:p>
                <a:r>
                  <a:rPr lang="zh-CN" altLang="en-US" sz="2000" dirty="0">
                    <a:solidFill>
                      <a:schemeClr val="bg1"/>
                    </a:solidFill>
                    <a:latin typeface="方正小标宋简体" panose="02000000000000000000" charset="-122"/>
                    <a:ea typeface="方正小标宋简体" panose="02000000000000000000" charset="-122"/>
                    <a:sym typeface="Arial" panose="020B0604020202020204" pitchFamily="34" charset="0"/>
                  </a:rPr>
                  <a:t>现场评价</a:t>
                </a:r>
              </a:p>
            </p:txBody>
          </p:sp>
        </p:grpSp>
        <p:sp>
          <p:nvSpPr>
            <p:cNvPr id="6" name="虚尾箭头 5"/>
            <p:cNvSpPr/>
            <p:nvPr/>
          </p:nvSpPr>
          <p:spPr>
            <a:xfrm>
              <a:off x="3400" y="3251"/>
              <a:ext cx="1623" cy="311"/>
            </a:xfrm>
            <a:prstGeom prst="stripedRightArrow">
              <a:avLst/>
            </a:prstGeom>
            <a:gradFill>
              <a:gsLst>
                <a:gs pos="0">
                  <a:srgbClr val="9EE256"/>
                </a:gs>
                <a:gs pos="100000">
                  <a:srgbClr val="52762D"/>
                </a:gs>
              </a:gsLst>
              <a:lin ang="5400000" scaled="0"/>
            </a:gradFill>
            <a:ln w="127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50" y="2794"/>
              <a:ext cx="2475" cy="480"/>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提交证明材料</a:t>
              </a:r>
            </a:p>
          </p:txBody>
        </p:sp>
        <p:sp>
          <p:nvSpPr>
            <p:cNvPr id="10" name="MH_SubTitle_1"/>
            <p:cNvSpPr/>
            <p:nvPr>
              <p:custDataLst>
                <p:tags r:id="rId2"/>
              </p:custDataLst>
            </p:nvPr>
          </p:nvSpPr>
          <p:spPr>
            <a:xfrm>
              <a:off x="5273" y="2797"/>
              <a:ext cx="2127" cy="1165"/>
            </a:xfrm>
            <a:prstGeom prst="rect">
              <a:avLst/>
            </a:prstGeom>
            <a:solidFill>
              <a:srgbClr val="0095BE"/>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dirty="0">
                  <a:solidFill>
                    <a:schemeClr val="bg1"/>
                  </a:solidFill>
                  <a:latin typeface="方正小标宋简体" panose="02000000000000000000" charset="-122"/>
                  <a:ea typeface="方正小标宋简体" panose="02000000000000000000" charset="-122"/>
                  <a:sym typeface="Arial" panose="020B0604020202020204" pitchFamily="34" charset="0"/>
                </a:rPr>
                <a:t>第三方评价机构</a:t>
              </a:r>
            </a:p>
          </p:txBody>
        </p:sp>
        <p:sp>
          <p:nvSpPr>
            <p:cNvPr id="11" name="虚尾箭头 10"/>
            <p:cNvSpPr/>
            <p:nvPr/>
          </p:nvSpPr>
          <p:spPr>
            <a:xfrm>
              <a:off x="7685" y="3251"/>
              <a:ext cx="1623"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上箭头 14"/>
            <p:cNvSpPr/>
            <p:nvPr/>
          </p:nvSpPr>
          <p:spPr>
            <a:xfrm rot="16200000">
              <a:off x="12021" y="2268"/>
              <a:ext cx="713" cy="1121"/>
            </a:xfrm>
            <a:prstGeom prst="bentUpArrow">
              <a:avLst>
                <a:gd name="adj1" fmla="val 20040"/>
                <a:gd name="adj2" fmla="val 25000"/>
                <a:gd name="adj3" fmla="val 25000"/>
              </a:avLst>
            </a:prstGeom>
            <a:gradFill>
              <a:gsLst>
                <a:gs pos="0">
                  <a:srgbClr val="9EE256"/>
                </a:gs>
                <a:gs pos="100000">
                  <a:srgbClr val="52762D"/>
                </a:gs>
              </a:gsLst>
              <a:lin ang="5400000" scaled="0"/>
            </a:gra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上箭头 15"/>
            <p:cNvSpPr/>
            <p:nvPr/>
          </p:nvSpPr>
          <p:spPr>
            <a:xfrm rot="10800000">
              <a:off x="9500" y="2576"/>
              <a:ext cx="1196" cy="675"/>
            </a:xfrm>
            <a:prstGeom prst="bentUpArrow">
              <a:avLst>
                <a:gd name="adj1" fmla="val 20040"/>
                <a:gd name="adj2" fmla="val 25000"/>
                <a:gd name="adj3" fmla="val 25000"/>
              </a:avLst>
            </a:prstGeom>
            <a:gradFill>
              <a:gsLst>
                <a:gs pos="0">
                  <a:srgbClr val="9EE256"/>
                </a:gs>
                <a:gs pos="100000">
                  <a:srgbClr val="52762D"/>
                </a:gs>
              </a:gsLst>
              <a:lin ang="5400000" scaled="0"/>
            </a:gra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809" y="2280"/>
              <a:ext cx="989" cy="480"/>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整改</a:t>
              </a:r>
            </a:p>
          </p:txBody>
        </p:sp>
        <p:sp>
          <p:nvSpPr>
            <p:cNvPr id="21" name="文本框 20"/>
            <p:cNvSpPr txBox="1"/>
            <p:nvPr/>
          </p:nvSpPr>
          <p:spPr>
            <a:xfrm>
              <a:off x="3111" y="3559"/>
              <a:ext cx="2475" cy="480"/>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（自评价报告）</a:t>
              </a:r>
            </a:p>
          </p:txBody>
        </p:sp>
        <p:sp>
          <p:nvSpPr>
            <p:cNvPr id="24" name="虚尾箭头 23"/>
            <p:cNvSpPr/>
            <p:nvPr/>
          </p:nvSpPr>
          <p:spPr>
            <a:xfrm rot="5400000">
              <a:off x="11010" y="4101"/>
              <a:ext cx="588"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1348" y="3949"/>
              <a:ext cx="989" cy="480"/>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合格</a:t>
              </a:r>
            </a:p>
          </p:txBody>
        </p:sp>
        <p:sp>
          <p:nvSpPr>
            <p:cNvPr id="26" name="文本框 25"/>
            <p:cNvSpPr txBox="1"/>
            <p:nvPr/>
          </p:nvSpPr>
          <p:spPr>
            <a:xfrm>
              <a:off x="12817" y="2706"/>
              <a:ext cx="1248" cy="480"/>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不合格</a:t>
              </a:r>
            </a:p>
          </p:txBody>
        </p:sp>
        <p:sp>
          <p:nvSpPr>
            <p:cNvPr id="27" name="MH_SubTitle_1"/>
            <p:cNvSpPr/>
            <p:nvPr>
              <p:custDataLst>
                <p:tags r:id="rId3"/>
              </p:custDataLst>
            </p:nvPr>
          </p:nvSpPr>
          <p:spPr>
            <a:xfrm>
              <a:off x="10241" y="4694"/>
              <a:ext cx="2127" cy="1165"/>
            </a:xfrm>
            <a:prstGeom prst="rect">
              <a:avLst/>
            </a:prstGeom>
            <a:solidFill>
              <a:srgbClr val="0095BE"/>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dirty="0">
                  <a:solidFill>
                    <a:schemeClr val="bg1"/>
                  </a:solidFill>
                  <a:latin typeface="方正小标宋简体" panose="02000000000000000000" charset="-122"/>
                  <a:ea typeface="方正小标宋简体" panose="02000000000000000000" charset="-122"/>
                  <a:sym typeface="Arial" panose="020B0604020202020204" pitchFamily="34" charset="0"/>
                </a:rPr>
                <a:t>地方经信委</a:t>
              </a:r>
            </a:p>
          </p:txBody>
        </p:sp>
        <p:sp>
          <p:nvSpPr>
            <p:cNvPr id="28" name="虚尾箭头 27"/>
            <p:cNvSpPr/>
            <p:nvPr/>
          </p:nvSpPr>
          <p:spPr>
            <a:xfrm rot="10800000">
              <a:off x="8473" y="5121"/>
              <a:ext cx="1623"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116" y="4750"/>
              <a:ext cx="3311" cy="1053"/>
              <a:chOff x="4138" y="5583"/>
              <a:chExt cx="3311" cy="859"/>
            </a:xfrm>
          </p:grpSpPr>
          <p:sp>
            <p:nvSpPr>
              <p:cNvPr id="30" name="菱形 29"/>
              <p:cNvSpPr/>
              <p:nvPr/>
            </p:nvSpPr>
            <p:spPr>
              <a:xfrm>
                <a:off x="4138" y="5583"/>
                <a:ext cx="3311" cy="8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867" y="5789"/>
                <a:ext cx="1888" cy="511"/>
              </a:xfrm>
              <a:prstGeom prst="rect">
                <a:avLst/>
              </a:prstGeom>
              <a:noFill/>
            </p:spPr>
            <p:txBody>
              <a:bodyPr wrap="square" rtlCol="0" anchor="t">
                <a:spAutoFit/>
              </a:bodyPr>
              <a:lstStyle/>
              <a:p>
                <a:r>
                  <a:rPr lang="zh-CN" altLang="en-US" sz="2000" dirty="0">
                    <a:solidFill>
                      <a:schemeClr val="bg1"/>
                    </a:solidFill>
                    <a:latin typeface="方正小标宋简体" panose="02000000000000000000" charset="-122"/>
                    <a:ea typeface="方正小标宋简体" panose="02000000000000000000" charset="-122"/>
                    <a:sym typeface="Arial" panose="020B0604020202020204" pitchFamily="34" charset="0"/>
                  </a:rPr>
                  <a:t>省级评估</a:t>
                </a:r>
              </a:p>
            </p:txBody>
          </p:sp>
        </p:grpSp>
        <p:sp>
          <p:nvSpPr>
            <p:cNvPr id="32" name="虚尾箭头 31"/>
            <p:cNvSpPr/>
            <p:nvPr/>
          </p:nvSpPr>
          <p:spPr>
            <a:xfrm rot="10800000">
              <a:off x="3362" y="5095"/>
              <a:ext cx="1623"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MH_SubTitle_1"/>
            <p:cNvSpPr/>
            <p:nvPr>
              <p:custDataLst>
                <p:tags r:id="rId4"/>
              </p:custDataLst>
            </p:nvPr>
          </p:nvSpPr>
          <p:spPr>
            <a:xfrm>
              <a:off x="1179" y="4692"/>
              <a:ext cx="2127" cy="1165"/>
            </a:xfrm>
            <a:prstGeom prst="rect">
              <a:avLst/>
            </a:prstGeom>
            <a:solidFill>
              <a:srgbClr val="0095BE"/>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dirty="0">
                  <a:solidFill>
                    <a:schemeClr val="bg1"/>
                  </a:solidFill>
                  <a:latin typeface="方正小标宋简体" panose="02000000000000000000" charset="-122"/>
                  <a:ea typeface="方正小标宋简体" panose="02000000000000000000" charset="-122"/>
                  <a:sym typeface="Arial" panose="020B0604020202020204" pitchFamily="34" charset="0"/>
                </a:rPr>
                <a:t>工业和信息化部</a:t>
              </a:r>
            </a:p>
          </p:txBody>
        </p:sp>
        <p:grpSp>
          <p:nvGrpSpPr>
            <p:cNvPr id="34" name="组合 33"/>
            <p:cNvGrpSpPr/>
            <p:nvPr/>
          </p:nvGrpSpPr>
          <p:grpSpPr>
            <a:xfrm>
              <a:off x="485" y="6645"/>
              <a:ext cx="3311" cy="1053"/>
              <a:chOff x="4138" y="5583"/>
              <a:chExt cx="3311" cy="859"/>
            </a:xfrm>
          </p:grpSpPr>
          <p:sp>
            <p:nvSpPr>
              <p:cNvPr id="35" name="菱形 34"/>
              <p:cNvSpPr/>
              <p:nvPr/>
            </p:nvSpPr>
            <p:spPr>
              <a:xfrm>
                <a:off x="4138" y="5583"/>
                <a:ext cx="3311" cy="8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867" y="5789"/>
                <a:ext cx="1888" cy="511"/>
              </a:xfrm>
              <a:prstGeom prst="rect">
                <a:avLst/>
              </a:prstGeom>
              <a:noFill/>
            </p:spPr>
            <p:txBody>
              <a:bodyPr wrap="square" rtlCol="0" anchor="t">
                <a:spAutoFit/>
              </a:bodyPr>
              <a:lstStyle/>
              <a:p>
                <a:r>
                  <a:rPr lang="zh-CN" altLang="en-US" sz="2000" dirty="0">
                    <a:solidFill>
                      <a:schemeClr val="bg1"/>
                    </a:solidFill>
                    <a:latin typeface="方正小标宋简体" panose="02000000000000000000" charset="-122"/>
                    <a:ea typeface="方正小标宋简体" panose="02000000000000000000" charset="-122"/>
                    <a:sym typeface="Arial" panose="020B0604020202020204" pitchFamily="34" charset="0"/>
                  </a:rPr>
                  <a:t>国家论证</a:t>
                </a:r>
              </a:p>
            </p:txBody>
          </p:sp>
        </p:grpSp>
        <p:sp>
          <p:nvSpPr>
            <p:cNvPr id="37" name="虚尾箭头 36"/>
            <p:cNvSpPr/>
            <p:nvPr/>
          </p:nvSpPr>
          <p:spPr>
            <a:xfrm rot="5400000">
              <a:off x="1831" y="6109"/>
              <a:ext cx="588"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虚尾箭头 37"/>
            <p:cNvSpPr/>
            <p:nvPr/>
          </p:nvSpPr>
          <p:spPr>
            <a:xfrm>
              <a:off x="3963" y="7468"/>
              <a:ext cx="1623"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上凸弯带形 40"/>
            <p:cNvSpPr/>
            <p:nvPr/>
          </p:nvSpPr>
          <p:spPr>
            <a:xfrm>
              <a:off x="6063" y="7001"/>
              <a:ext cx="7571" cy="1020"/>
            </a:xfrm>
            <a:prstGeom prst="ellipseRibbon2">
              <a:avLst>
                <a:gd name="adj1" fmla="val 25000"/>
                <a:gd name="adj2" fmla="val 85999"/>
                <a:gd name="adj3" fmla="val 12500"/>
              </a:avLst>
            </a:prstGeom>
            <a:gradFill>
              <a:gsLst>
                <a:gs pos="0">
                  <a:srgbClr val="9EE256"/>
                </a:gs>
                <a:gs pos="100000">
                  <a:srgbClr val="52762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51" y="4714"/>
              <a:ext cx="989" cy="480"/>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通过</a:t>
              </a:r>
            </a:p>
          </p:txBody>
        </p:sp>
        <p:sp>
          <p:nvSpPr>
            <p:cNvPr id="43" name="文本框 42"/>
            <p:cNvSpPr txBox="1"/>
            <p:nvPr/>
          </p:nvSpPr>
          <p:spPr>
            <a:xfrm>
              <a:off x="4177" y="7061"/>
              <a:ext cx="989" cy="480"/>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通过</a:t>
              </a:r>
            </a:p>
          </p:txBody>
        </p:sp>
        <p:grpSp>
          <p:nvGrpSpPr>
            <p:cNvPr id="44" name="组合 43"/>
            <p:cNvGrpSpPr/>
            <p:nvPr/>
          </p:nvGrpSpPr>
          <p:grpSpPr>
            <a:xfrm>
              <a:off x="448" y="7517"/>
              <a:ext cx="3311" cy="1053"/>
              <a:chOff x="4138" y="5583"/>
              <a:chExt cx="3311" cy="859"/>
            </a:xfrm>
          </p:grpSpPr>
          <p:sp>
            <p:nvSpPr>
              <p:cNvPr id="45" name="菱形 44"/>
              <p:cNvSpPr/>
              <p:nvPr/>
            </p:nvSpPr>
            <p:spPr>
              <a:xfrm>
                <a:off x="4138" y="5583"/>
                <a:ext cx="3311" cy="8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4513" y="5816"/>
                <a:ext cx="2561" cy="392"/>
              </a:xfrm>
              <a:prstGeom prst="rect">
                <a:avLst/>
              </a:prstGeom>
              <a:noFill/>
            </p:spPr>
            <p:txBody>
              <a:bodyPr wrap="square" rtlCol="0" anchor="t">
                <a:spAutoFit/>
              </a:bodyPr>
              <a:lstStyle/>
              <a:p>
                <a:r>
                  <a:rPr lang="zh-CN" altLang="en-US" sz="1400" dirty="0">
                    <a:solidFill>
                      <a:schemeClr val="bg1"/>
                    </a:solidFill>
                    <a:latin typeface="方正小标宋简体" panose="02000000000000000000" charset="-122"/>
                    <a:ea typeface="方正小标宋简体" panose="02000000000000000000" charset="-122"/>
                    <a:sym typeface="Arial" panose="020B0604020202020204" pitchFamily="34" charset="0"/>
                  </a:rPr>
                  <a:t>现场抽查（必要时）</a:t>
                </a:r>
              </a:p>
            </p:txBody>
          </p:sp>
        </p:grpSp>
        <p:sp>
          <p:nvSpPr>
            <p:cNvPr id="48" name="文本框 47"/>
            <p:cNvSpPr txBox="1"/>
            <p:nvPr/>
          </p:nvSpPr>
          <p:spPr>
            <a:xfrm>
              <a:off x="6928" y="7177"/>
              <a:ext cx="6047" cy="626"/>
            </a:xfrm>
            <a:prstGeom prst="rect">
              <a:avLst/>
            </a:prstGeom>
            <a:noFill/>
          </p:spPr>
          <p:txBody>
            <a:bodyPr wrap="square" rtlCol="0" anchor="t">
              <a:spAutoFit/>
            </a:bodyPr>
            <a:lstStyle/>
            <a:p>
              <a:r>
                <a:rPr lang="zh-CN" altLang="en-US" sz="2000" dirty="0">
                  <a:solidFill>
                    <a:srgbClr val="C00000"/>
                  </a:solidFill>
                  <a:latin typeface="方正小标宋简体" panose="02000000000000000000" charset="-122"/>
                  <a:ea typeface="方正小标宋简体" panose="02000000000000000000" charset="-122"/>
                  <a:sym typeface="Arial" panose="020B0604020202020204" pitchFamily="34" charset="0"/>
                </a:rPr>
                <a:t>国家级</a:t>
              </a:r>
              <a:r>
                <a:rPr lang="zh-CN" altLang="en-US" sz="2000" dirty="0" smtClean="0">
                  <a:solidFill>
                    <a:srgbClr val="C00000"/>
                  </a:solidFill>
                  <a:latin typeface="方正小标宋简体" panose="02000000000000000000" charset="-122"/>
                  <a:ea typeface="方正小标宋简体" panose="02000000000000000000" charset="-122"/>
                  <a:sym typeface="Arial" panose="020B0604020202020204" pitchFamily="34" charset="0"/>
                </a:rPr>
                <a:t>绿色制造体系示范</a:t>
              </a:r>
              <a:r>
                <a:rPr lang="zh-CN" altLang="en-US" sz="2000" dirty="0">
                  <a:solidFill>
                    <a:srgbClr val="C00000"/>
                  </a:solidFill>
                  <a:latin typeface="方正小标宋简体" panose="02000000000000000000" charset="-122"/>
                  <a:ea typeface="方正小标宋简体" panose="02000000000000000000" charset="-122"/>
                  <a:sym typeface="Arial" panose="020B0604020202020204" pitchFamily="34" charset="0"/>
                </a:rPr>
                <a:t>企业</a:t>
              </a:r>
            </a:p>
          </p:txBody>
        </p:sp>
      </p:grpSp>
      <p:sp>
        <p:nvSpPr>
          <p:cNvPr id="50" name="七角星 49"/>
          <p:cNvSpPr/>
          <p:nvPr/>
        </p:nvSpPr>
        <p:spPr>
          <a:xfrm>
            <a:off x="6151245" y="4087495"/>
            <a:ext cx="779780" cy="685165"/>
          </a:xfrm>
          <a:prstGeom prst="star7">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906899" y="309420"/>
            <a:ext cx="3091696" cy="523220"/>
          </a:xfrm>
          <a:prstGeom prst="rect">
            <a:avLst/>
          </a:prstGeom>
          <a:noFill/>
        </p:spPr>
        <p:txBody>
          <a:bodyPr wrap="square" rtlCol="0">
            <a:spAutoFit/>
          </a:bodyPr>
          <a:lstStyle/>
          <a:p>
            <a:pPr algn="dist"/>
            <a:r>
              <a:rPr lang="zh-CN" altLang="en-US" sz="2800" dirty="0" smtClean="0">
                <a:solidFill>
                  <a:srgbClr val="0081B2"/>
                </a:solidFill>
                <a:sym typeface="Arial" panose="020B0604020202020204" pitchFamily="34" charset="0"/>
              </a:rPr>
              <a:t>绿色工厂申报流程</a:t>
            </a:r>
            <a:endParaRPr lang="en-US" altLang="zh-CN" sz="2800" dirty="0">
              <a:solidFill>
                <a:srgbClr val="0081B2"/>
              </a:solidFill>
              <a:sym typeface="Arial" panose="020B0604020202020204" pitchFamily="34" charset="0"/>
            </a:endParaRPr>
          </a:p>
        </p:txBody>
      </p:sp>
    </p:spTree>
    <p:extLst>
      <p:ext uri="{BB962C8B-B14F-4D97-AF65-F5344CB8AC3E}">
        <p14:creationId xmlns:p14="http://schemas.microsoft.com/office/powerpoint/2010/main" xmlns="" val="33118815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8</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043608" y="581139"/>
            <a:ext cx="3816424" cy="430887"/>
          </a:xfrm>
          <a:prstGeom prst="rect">
            <a:avLst/>
          </a:prstGeom>
          <a:noFill/>
        </p:spPr>
        <p:txBody>
          <a:bodyPr wrap="square" lIns="0" tIns="0" rIns="0" bIns="0" rtlCol="0" anchor="ctr">
            <a:spAutoFit/>
          </a:bodyPr>
          <a:lstStyle/>
          <a:p>
            <a:pPr algn="dist"/>
            <a:r>
              <a:rPr lang="zh-CN" altLang="en-US" sz="2800" dirty="0" smtClean="0">
                <a:solidFill>
                  <a:srgbClr val="0081B2"/>
                </a:solidFill>
                <a:sym typeface="Arial" panose="020B0604020202020204" pitchFamily="34" charset="0"/>
              </a:rPr>
              <a:t>绿色工厂推进联盟简介</a:t>
            </a:r>
            <a:endParaRPr lang="zh-CN" altLang="en-US" sz="2800" dirty="0">
              <a:solidFill>
                <a:srgbClr val="0081B2"/>
              </a:solidFill>
              <a:sym typeface="Arial" panose="020B0604020202020204"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608" y="1196753"/>
            <a:ext cx="3816424" cy="4752528"/>
          </a:xfrm>
          <a:prstGeom prst="rect">
            <a:avLst/>
          </a:prstGeom>
        </p:spPr>
      </p:pic>
      <p:sp>
        <p:nvSpPr>
          <p:cNvPr id="6" name="矩形 5"/>
          <p:cNvSpPr/>
          <p:nvPr/>
        </p:nvSpPr>
        <p:spPr>
          <a:xfrm>
            <a:off x="4572000" y="1628800"/>
            <a:ext cx="4572000" cy="3000821"/>
          </a:xfrm>
          <a:prstGeom prst="rect">
            <a:avLst/>
          </a:prstGeom>
        </p:spPr>
        <p:txBody>
          <a:bodyPr>
            <a:spAutoFit/>
          </a:bodyPr>
          <a:lstStyle/>
          <a:p>
            <a:pPr>
              <a:lnSpc>
                <a:spcPct val="150000"/>
              </a:lnSpc>
            </a:pPr>
            <a:r>
              <a:rPr lang="en-US" altLang="zh-CN" dirty="0" smtClean="0">
                <a:latin typeface="+mn-ea"/>
                <a:ea typeface="+mn-ea"/>
                <a:cs typeface="Times New Roman" panose="02020603050405020304" pitchFamily="18" charset="0"/>
              </a:rPr>
              <a:t>    </a:t>
            </a:r>
            <a:r>
              <a:rPr lang="zh-CN" altLang="zh-CN" dirty="0" smtClean="0">
                <a:latin typeface="+mn-ea"/>
                <a:ea typeface="+mn-ea"/>
                <a:cs typeface="Times New Roman" panose="02020603050405020304" pitchFamily="18" charset="0"/>
              </a:rPr>
              <a:t>为</a:t>
            </a:r>
            <a:r>
              <a:rPr lang="zh-CN" altLang="zh-CN" dirty="0">
                <a:latin typeface="+mn-ea"/>
                <a:ea typeface="+mn-ea"/>
                <a:cs typeface="Times New Roman" panose="02020603050405020304" pitchFamily="18" charset="0"/>
              </a:rPr>
              <a:t>推进绿色工厂政策宣贯与解读，加快研究制定绿色工厂评价通则、行业导则及细则等系列标准，推进绿色工厂评价试点，推动形成绿色工厂技术服务市场机制，建立绿色工厂政策与技术交流平台</a:t>
            </a:r>
            <a:r>
              <a:rPr lang="zh-CN" altLang="zh-CN" dirty="0" smtClean="0">
                <a:latin typeface="+mn-ea"/>
                <a:ea typeface="+mn-ea"/>
                <a:cs typeface="Times New Roman" panose="02020603050405020304" pitchFamily="18" charset="0"/>
              </a:rPr>
              <a:t>，</a:t>
            </a:r>
            <a:r>
              <a:rPr lang="en-US" altLang="zh-CN" dirty="0" smtClean="0">
                <a:latin typeface="+mn-ea"/>
                <a:ea typeface="+mn-ea"/>
                <a:cs typeface="Times New Roman" panose="02020603050405020304" pitchFamily="18" charset="0"/>
              </a:rPr>
              <a:t>2016</a:t>
            </a:r>
            <a:r>
              <a:rPr lang="zh-CN" altLang="en-US" dirty="0" smtClean="0">
                <a:latin typeface="+mn-ea"/>
                <a:ea typeface="+mn-ea"/>
                <a:cs typeface="Times New Roman" panose="02020603050405020304" pitchFamily="18" charset="0"/>
              </a:rPr>
              <a:t>年</a:t>
            </a:r>
            <a:r>
              <a:rPr lang="en-US" altLang="zh-CN" dirty="0" smtClean="0">
                <a:latin typeface="+mn-ea"/>
                <a:ea typeface="+mn-ea"/>
                <a:cs typeface="Times New Roman" panose="02020603050405020304" pitchFamily="18" charset="0"/>
              </a:rPr>
              <a:t>11</a:t>
            </a:r>
            <a:r>
              <a:rPr lang="zh-CN" altLang="en-US" dirty="0" smtClean="0">
                <a:latin typeface="+mn-ea"/>
                <a:ea typeface="+mn-ea"/>
                <a:cs typeface="Times New Roman" panose="02020603050405020304" pitchFamily="18" charset="0"/>
              </a:rPr>
              <a:t>月</a:t>
            </a:r>
            <a:r>
              <a:rPr lang="en-US" altLang="zh-CN" dirty="0" smtClean="0">
                <a:latin typeface="+mn-ea"/>
                <a:ea typeface="+mn-ea"/>
                <a:cs typeface="Times New Roman" panose="02020603050405020304" pitchFamily="18" charset="0"/>
              </a:rPr>
              <a:t>4</a:t>
            </a:r>
            <a:r>
              <a:rPr lang="zh-CN" altLang="en-US" dirty="0" smtClean="0">
                <a:latin typeface="+mn-ea"/>
                <a:ea typeface="+mn-ea"/>
                <a:cs typeface="Times New Roman" panose="02020603050405020304" pitchFamily="18" charset="0"/>
              </a:rPr>
              <a:t>日，工业和信息化部节能与综合利用司同意组建全国绿色工厂推进联盟。</a:t>
            </a:r>
            <a:endParaRPr lang="zh-CN" altLang="en-US" dirty="0">
              <a:latin typeface="+mn-ea"/>
              <a:ea typeface="+mn-ea"/>
            </a:endParaRPr>
          </a:p>
        </p:txBody>
      </p:sp>
    </p:spTree>
    <p:extLst>
      <p:ext uri="{BB962C8B-B14F-4D97-AF65-F5344CB8AC3E}">
        <p14:creationId xmlns:p14="http://schemas.microsoft.com/office/powerpoint/2010/main" xmlns="" val="41111616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8</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043608" y="581139"/>
            <a:ext cx="3816424" cy="430887"/>
          </a:xfrm>
          <a:prstGeom prst="rect">
            <a:avLst/>
          </a:prstGeom>
          <a:noFill/>
        </p:spPr>
        <p:txBody>
          <a:bodyPr wrap="square" lIns="0" tIns="0" rIns="0" bIns="0" rtlCol="0" anchor="ctr">
            <a:spAutoFit/>
          </a:bodyPr>
          <a:lstStyle/>
          <a:p>
            <a:pPr algn="dist"/>
            <a:r>
              <a:rPr lang="zh-CN" altLang="en-US" sz="2800" dirty="0" smtClean="0">
                <a:solidFill>
                  <a:srgbClr val="0081B2"/>
                </a:solidFill>
                <a:sym typeface="Arial" panose="020B0604020202020204" pitchFamily="34" charset="0"/>
              </a:rPr>
              <a:t>绿色工厂推进联盟简介</a:t>
            </a:r>
            <a:endParaRPr lang="zh-CN" altLang="en-US" sz="2800" dirty="0">
              <a:solidFill>
                <a:srgbClr val="0081B2"/>
              </a:solidFill>
              <a:sym typeface="Arial" panose="020B0604020202020204" pitchFamily="34" charset="0"/>
            </a:endParaRPr>
          </a:p>
        </p:txBody>
      </p:sp>
      <p:sp>
        <p:nvSpPr>
          <p:cNvPr id="6" name="矩形 5"/>
          <p:cNvSpPr/>
          <p:nvPr/>
        </p:nvSpPr>
        <p:spPr>
          <a:xfrm>
            <a:off x="827584" y="1628800"/>
            <a:ext cx="7848872" cy="4093428"/>
          </a:xfrm>
          <a:prstGeom prst="rect">
            <a:avLst/>
          </a:prstGeom>
        </p:spPr>
        <p:txBody>
          <a:bodyPr wrap="square">
            <a:spAutoFit/>
          </a:bodyPr>
          <a:lstStyle/>
          <a:p>
            <a:pPr lvl="0"/>
            <a:r>
              <a:rPr lang="zh-CN" altLang="en-US" sz="2000" b="1" dirty="0" smtClean="0"/>
              <a:t>（一）</a:t>
            </a:r>
            <a:r>
              <a:rPr lang="zh-CN" altLang="zh-CN" sz="2000" b="1" dirty="0" smtClean="0"/>
              <a:t>联盟</a:t>
            </a:r>
            <a:r>
              <a:rPr lang="zh-CN" altLang="zh-CN" sz="2000" b="1" dirty="0"/>
              <a:t>性质 </a:t>
            </a:r>
            <a:endParaRPr lang="zh-CN" altLang="zh-CN" sz="2000" dirty="0"/>
          </a:p>
          <a:p>
            <a:pPr indent="720000">
              <a:lnSpc>
                <a:spcPct val="150000"/>
              </a:lnSpc>
            </a:pPr>
            <a:r>
              <a:rPr lang="zh-CN" altLang="zh-CN" sz="2000" dirty="0"/>
              <a:t>本联盟是由工业和信息化部指导</a:t>
            </a:r>
            <a:r>
              <a:rPr lang="zh-CN" altLang="zh-CN" sz="2000" dirty="0" smtClean="0"/>
              <a:t>，中国电子技术标准化研究院、钢铁工业协会、中国石油和化学工业联合会、中国建筑材料联合会、中国轻工业联合会、中国水泥协会、中国氮肥工业协会、冶金工业规划院、中机生产力促进中心、中国汽车技术研究中心、中国海洋石油</a:t>
            </a:r>
            <a:r>
              <a:rPr lang="zh-CN" altLang="en-US" sz="2000" dirty="0" smtClean="0"/>
              <a:t>总公司</a:t>
            </a:r>
            <a:r>
              <a:rPr lang="zh-CN" altLang="zh-CN" sz="2000" dirty="0" smtClean="0"/>
              <a:t>联合</a:t>
            </a:r>
            <a:r>
              <a:rPr lang="zh-CN" altLang="zh-CN" sz="2000" dirty="0"/>
              <a:t>发起成立的，服务于绿色工厂创建工作的行业组织</a:t>
            </a:r>
            <a:r>
              <a:rPr lang="zh-CN" altLang="zh-CN" sz="2000" dirty="0" smtClean="0"/>
              <a:t>。</a:t>
            </a:r>
            <a:endParaRPr lang="en-US" altLang="zh-CN" sz="2000" dirty="0" smtClean="0"/>
          </a:p>
          <a:p>
            <a:pPr marL="273050" indent="446088">
              <a:lnSpc>
                <a:spcPct val="150000"/>
              </a:lnSpc>
            </a:pPr>
            <a:endParaRPr lang="en-US" altLang="zh-CN" sz="2000" dirty="0"/>
          </a:p>
          <a:p>
            <a:pPr indent="720000">
              <a:lnSpc>
                <a:spcPct val="150000"/>
              </a:lnSpc>
            </a:pPr>
            <a:r>
              <a:rPr lang="zh-CN" altLang="zh-CN" sz="2000" dirty="0" smtClean="0"/>
              <a:t>联盟</a:t>
            </a:r>
            <a:r>
              <a:rPr lang="zh-CN" altLang="zh-CN" sz="2000" dirty="0"/>
              <a:t>秘书处设在中国电子技术标准化研究院，联盟接受工业和信息化部节能与综合利用司的业务指导和监督。</a:t>
            </a:r>
            <a:endParaRPr lang="zh-CN" altLang="zh-CN" sz="2000" dirty="0">
              <a:effectLst/>
            </a:endParaRPr>
          </a:p>
        </p:txBody>
      </p:sp>
    </p:spTree>
    <p:extLst>
      <p:ext uri="{BB962C8B-B14F-4D97-AF65-F5344CB8AC3E}">
        <p14:creationId xmlns:p14="http://schemas.microsoft.com/office/powerpoint/2010/main" xmlns="" val="4260208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8</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043608" y="581139"/>
            <a:ext cx="3816424" cy="430887"/>
          </a:xfrm>
          <a:prstGeom prst="rect">
            <a:avLst/>
          </a:prstGeom>
          <a:noFill/>
        </p:spPr>
        <p:txBody>
          <a:bodyPr wrap="square" lIns="0" tIns="0" rIns="0" bIns="0" rtlCol="0" anchor="ctr">
            <a:spAutoFit/>
          </a:bodyPr>
          <a:lstStyle/>
          <a:p>
            <a:pPr algn="dist"/>
            <a:r>
              <a:rPr lang="zh-CN" altLang="en-US" sz="2800" dirty="0" smtClean="0">
                <a:solidFill>
                  <a:srgbClr val="0081B2"/>
                </a:solidFill>
                <a:sym typeface="Arial" panose="020B0604020202020204" pitchFamily="34" charset="0"/>
              </a:rPr>
              <a:t>绿色工厂推进联盟简介</a:t>
            </a:r>
            <a:endParaRPr lang="zh-CN" altLang="en-US" sz="2800" dirty="0">
              <a:solidFill>
                <a:srgbClr val="0081B2"/>
              </a:solidFill>
              <a:sym typeface="Arial" panose="020B0604020202020204" pitchFamily="34" charset="0"/>
            </a:endParaRPr>
          </a:p>
        </p:txBody>
      </p:sp>
      <p:sp>
        <p:nvSpPr>
          <p:cNvPr id="6" name="矩形 5"/>
          <p:cNvSpPr/>
          <p:nvPr/>
        </p:nvSpPr>
        <p:spPr>
          <a:xfrm>
            <a:off x="827584" y="1628800"/>
            <a:ext cx="7848872" cy="3016210"/>
          </a:xfrm>
          <a:prstGeom prst="rect">
            <a:avLst/>
          </a:prstGeom>
        </p:spPr>
        <p:txBody>
          <a:bodyPr wrap="square">
            <a:spAutoFit/>
          </a:bodyPr>
          <a:lstStyle/>
          <a:p>
            <a:pPr lvl="0"/>
            <a:r>
              <a:rPr lang="zh-CN" altLang="en-US" sz="2000" b="1" dirty="0" smtClean="0"/>
              <a:t>（二）</a:t>
            </a:r>
            <a:r>
              <a:rPr lang="zh-CN" altLang="zh-CN" sz="2000" b="1" dirty="0"/>
              <a:t>联盟宗旨 </a:t>
            </a:r>
            <a:endParaRPr lang="en-US" altLang="zh-CN" sz="2000" b="1" dirty="0" smtClean="0"/>
          </a:p>
          <a:p>
            <a:pPr lvl="0"/>
            <a:endParaRPr lang="zh-CN" altLang="zh-CN" sz="2000" dirty="0"/>
          </a:p>
          <a:p>
            <a:pPr indent="457200">
              <a:lnSpc>
                <a:spcPct val="150000"/>
              </a:lnSpc>
            </a:pPr>
            <a:r>
              <a:rPr lang="zh-CN" altLang="zh-CN" sz="2000" dirty="0"/>
              <a:t>凝聚科研机构、行业组织、重点行业骨干企业、绿色技术与服务提供商、金融机构等各方面力量，整合资源、协作互动，积极开展绿色工厂标准化研究、绿色制造技术与管理方法创新与推广、绿色评价与服务，促进国际交流与合作，探索投融资模式，全方位推动绿色工厂的创建工作。</a:t>
            </a:r>
            <a:endParaRPr lang="zh-CN" altLang="zh-CN" sz="2000" dirty="0">
              <a:effectLst/>
            </a:endParaRPr>
          </a:p>
        </p:txBody>
      </p:sp>
    </p:spTree>
    <p:extLst>
      <p:ext uri="{BB962C8B-B14F-4D97-AF65-F5344CB8AC3E}">
        <p14:creationId xmlns:p14="http://schemas.microsoft.com/office/powerpoint/2010/main" xmlns="" val="41687906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8</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043608" y="581139"/>
            <a:ext cx="3816424" cy="430887"/>
          </a:xfrm>
          <a:prstGeom prst="rect">
            <a:avLst/>
          </a:prstGeom>
          <a:noFill/>
        </p:spPr>
        <p:txBody>
          <a:bodyPr wrap="square" lIns="0" tIns="0" rIns="0" bIns="0" rtlCol="0" anchor="ctr">
            <a:spAutoFit/>
          </a:bodyPr>
          <a:lstStyle/>
          <a:p>
            <a:pPr algn="dist"/>
            <a:r>
              <a:rPr lang="zh-CN" altLang="en-US" sz="2800" dirty="0" smtClean="0">
                <a:solidFill>
                  <a:srgbClr val="0081B2"/>
                </a:solidFill>
                <a:sym typeface="Arial" panose="020B0604020202020204" pitchFamily="34" charset="0"/>
              </a:rPr>
              <a:t>绿色工厂推进联盟简介</a:t>
            </a:r>
            <a:endParaRPr lang="zh-CN" altLang="en-US" sz="2800" dirty="0">
              <a:solidFill>
                <a:srgbClr val="0081B2"/>
              </a:solidFill>
              <a:sym typeface="Arial" panose="020B0604020202020204" pitchFamily="34" charset="0"/>
            </a:endParaRPr>
          </a:p>
        </p:txBody>
      </p:sp>
      <p:sp>
        <p:nvSpPr>
          <p:cNvPr id="6" name="矩形 5"/>
          <p:cNvSpPr/>
          <p:nvPr/>
        </p:nvSpPr>
        <p:spPr>
          <a:xfrm>
            <a:off x="827584" y="1628800"/>
            <a:ext cx="7848872" cy="3477875"/>
          </a:xfrm>
          <a:prstGeom prst="rect">
            <a:avLst/>
          </a:prstGeom>
        </p:spPr>
        <p:txBody>
          <a:bodyPr wrap="square">
            <a:spAutoFit/>
          </a:bodyPr>
          <a:lstStyle/>
          <a:p>
            <a:pPr lvl="0"/>
            <a:r>
              <a:rPr lang="zh-CN" altLang="en-US" sz="2000" b="1" dirty="0" smtClean="0"/>
              <a:t>（三）</a:t>
            </a:r>
            <a:r>
              <a:rPr lang="zh-CN" altLang="zh-CN" sz="2000" b="1" dirty="0"/>
              <a:t>联盟主要工作任务 </a:t>
            </a:r>
            <a:endParaRPr lang="en-US" altLang="zh-CN" sz="2000" b="1" dirty="0" smtClean="0"/>
          </a:p>
          <a:p>
            <a:pPr lvl="0"/>
            <a:endParaRPr lang="zh-CN" altLang="zh-CN" sz="2000" dirty="0"/>
          </a:p>
          <a:p>
            <a:pPr marL="342900" lvl="0" indent="-342900">
              <a:lnSpc>
                <a:spcPct val="150000"/>
              </a:lnSpc>
              <a:buFont typeface="Wingdings" panose="05000000000000000000" pitchFamily="2" charset="2"/>
              <a:buChar char="u"/>
            </a:pPr>
            <a:r>
              <a:rPr lang="zh-CN" altLang="zh-CN" sz="2000" dirty="0"/>
              <a:t>根据《中国制造</a:t>
            </a:r>
            <a:r>
              <a:rPr lang="en-US" altLang="zh-CN" sz="2000" dirty="0"/>
              <a:t>2025</a:t>
            </a:r>
            <a:r>
              <a:rPr lang="zh-CN" altLang="zh-CN" sz="2000" dirty="0"/>
              <a:t>》明确的建设绿色工厂的重点任务，组织宣传、贯彻、研究、分析国家和地方的产业方针、政策；</a:t>
            </a:r>
          </a:p>
          <a:p>
            <a:pPr marL="342900" lvl="0" indent="-342900">
              <a:lnSpc>
                <a:spcPct val="150000"/>
              </a:lnSpc>
              <a:buFont typeface="Wingdings" panose="05000000000000000000" pitchFamily="2" charset="2"/>
              <a:buChar char="u"/>
            </a:pPr>
            <a:r>
              <a:rPr lang="zh-CN" altLang="zh-CN" sz="2000" dirty="0"/>
              <a:t>研究制订绿色工厂相关标准，推进标准的宣贯与实施；</a:t>
            </a:r>
          </a:p>
          <a:p>
            <a:pPr marL="342900" lvl="0" indent="-342900">
              <a:lnSpc>
                <a:spcPct val="150000"/>
              </a:lnSpc>
              <a:buFont typeface="Wingdings" panose="05000000000000000000" pitchFamily="2" charset="2"/>
              <a:buChar char="u"/>
            </a:pPr>
            <a:r>
              <a:rPr lang="zh-CN" altLang="zh-CN" sz="2000" dirty="0"/>
              <a:t>整合各种资源，引导联盟会员资源共享，建立联盟技术创新服务平台与服务体系，组织产业宏观战略研究，举办各类绿色发展论坛、学术研讨活动</a:t>
            </a:r>
            <a:r>
              <a:rPr lang="zh-CN" altLang="zh-CN" sz="2000" dirty="0" smtClean="0"/>
              <a:t>；</a:t>
            </a:r>
            <a:endParaRPr lang="zh-CN" altLang="zh-CN" sz="2000" dirty="0"/>
          </a:p>
        </p:txBody>
      </p:sp>
    </p:spTree>
    <p:extLst>
      <p:ext uri="{BB962C8B-B14F-4D97-AF65-F5344CB8AC3E}">
        <p14:creationId xmlns:p14="http://schemas.microsoft.com/office/powerpoint/2010/main" xmlns="" val="35695442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605" y="194310"/>
            <a:ext cx="474980" cy="1615440"/>
          </a:xfrm>
          <a:prstGeom prst="rect">
            <a:avLst/>
          </a:prstGeom>
          <a:noFill/>
        </p:spPr>
        <p:txBody>
          <a:bodyPr wrap="square" rtlCol="0">
            <a:spAutoFit/>
          </a:bodyPr>
          <a:lstStyle/>
          <a:p>
            <a:r>
              <a:rPr lang="en-US" altLang="zh-CN" sz="10000" dirty="0" smtClean="0">
                <a:solidFill>
                  <a:schemeClr val="bg1">
                    <a:lumMod val="50000"/>
                  </a:schemeClr>
                </a:solidFill>
                <a:latin typeface="汉仪大黑简" panose="02010609000101010101" charset="-122"/>
                <a:ea typeface="汉仪大黑简" panose="02010609000101010101" charset="-122"/>
              </a:rPr>
              <a:t>8</a:t>
            </a:r>
            <a:endParaRPr lang="en-US" altLang="zh-CN" sz="10000" dirty="0">
              <a:solidFill>
                <a:schemeClr val="bg1">
                  <a:lumMod val="50000"/>
                </a:schemeClr>
              </a:solidFill>
              <a:latin typeface="汉仪大黑简" panose="02010609000101010101" charset="-122"/>
              <a:ea typeface="汉仪大黑简" panose="02010609000101010101" charset="-122"/>
            </a:endParaRPr>
          </a:p>
        </p:txBody>
      </p:sp>
      <p:sp>
        <p:nvSpPr>
          <p:cNvPr id="3" name="TextBox 8"/>
          <p:cNvSpPr txBox="1"/>
          <p:nvPr/>
        </p:nvSpPr>
        <p:spPr>
          <a:xfrm>
            <a:off x="1043608" y="581139"/>
            <a:ext cx="3816424" cy="430887"/>
          </a:xfrm>
          <a:prstGeom prst="rect">
            <a:avLst/>
          </a:prstGeom>
          <a:noFill/>
        </p:spPr>
        <p:txBody>
          <a:bodyPr wrap="square" lIns="0" tIns="0" rIns="0" bIns="0" rtlCol="0" anchor="ctr">
            <a:spAutoFit/>
          </a:bodyPr>
          <a:lstStyle/>
          <a:p>
            <a:pPr algn="dist"/>
            <a:r>
              <a:rPr lang="zh-CN" altLang="en-US" sz="2800" dirty="0" smtClean="0">
                <a:solidFill>
                  <a:srgbClr val="0081B2"/>
                </a:solidFill>
                <a:sym typeface="Arial" panose="020B0604020202020204" pitchFamily="34" charset="0"/>
              </a:rPr>
              <a:t>绿色工厂推进联盟简介</a:t>
            </a:r>
            <a:endParaRPr lang="zh-CN" altLang="en-US" sz="2800" dirty="0">
              <a:solidFill>
                <a:srgbClr val="0081B2"/>
              </a:solidFill>
              <a:sym typeface="Arial" panose="020B0604020202020204" pitchFamily="34" charset="0"/>
            </a:endParaRPr>
          </a:p>
        </p:txBody>
      </p:sp>
      <p:sp>
        <p:nvSpPr>
          <p:cNvPr id="6" name="矩形 5"/>
          <p:cNvSpPr/>
          <p:nvPr/>
        </p:nvSpPr>
        <p:spPr>
          <a:xfrm>
            <a:off x="827584" y="1628800"/>
            <a:ext cx="7848872" cy="3016210"/>
          </a:xfrm>
          <a:prstGeom prst="rect">
            <a:avLst/>
          </a:prstGeom>
        </p:spPr>
        <p:txBody>
          <a:bodyPr wrap="square">
            <a:spAutoFit/>
          </a:bodyPr>
          <a:lstStyle/>
          <a:p>
            <a:pPr lvl="0"/>
            <a:r>
              <a:rPr lang="zh-CN" altLang="en-US" sz="2000" b="1" dirty="0" smtClean="0"/>
              <a:t>（三）</a:t>
            </a:r>
            <a:r>
              <a:rPr lang="zh-CN" altLang="zh-CN" sz="2000" b="1" dirty="0"/>
              <a:t>联盟主要工作任务 </a:t>
            </a:r>
            <a:endParaRPr lang="en-US" altLang="zh-CN" sz="2000" b="1" dirty="0" smtClean="0"/>
          </a:p>
          <a:p>
            <a:pPr lvl="0"/>
            <a:endParaRPr lang="zh-CN" altLang="zh-CN" sz="2000" dirty="0"/>
          </a:p>
          <a:p>
            <a:pPr marL="342900" lvl="0" indent="-342900">
              <a:lnSpc>
                <a:spcPct val="150000"/>
              </a:lnSpc>
              <a:buFont typeface="Wingdings" panose="05000000000000000000" pitchFamily="2" charset="2"/>
              <a:buChar char="u"/>
            </a:pPr>
            <a:r>
              <a:rPr lang="zh-CN" altLang="zh-CN" sz="2000" dirty="0" smtClean="0"/>
              <a:t>组织</a:t>
            </a:r>
            <a:r>
              <a:rPr lang="zh-CN" altLang="zh-CN" sz="2000" dirty="0"/>
              <a:t>参与绿色工厂创建工作国际合作与交流，传递国内外产业发展新成果、新技术、新信息，推进先进技术成果的“走出去”和“引进来”，提升绿色工厂创建工作的国际影响力；</a:t>
            </a:r>
          </a:p>
          <a:p>
            <a:pPr marL="342900" indent="-342900">
              <a:lnSpc>
                <a:spcPct val="150000"/>
              </a:lnSpc>
              <a:buFont typeface="Wingdings" panose="05000000000000000000" pitchFamily="2" charset="2"/>
              <a:buChar char="u"/>
            </a:pPr>
            <a:r>
              <a:rPr lang="zh-CN" altLang="zh-CN" sz="2000" dirty="0"/>
              <a:t>开展企业技术诊断、咨询、专业技术培训等，培养专业技术人才，构建绿色工厂人才体系。</a:t>
            </a:r>
            <a:endParaRPr lang="zh-CN" altLang="zh-CN" sz="2000" dirty="0">
              <a:effectLst/>
            </a:endParaRPr>
          </a:p>
        </p:txBody>
      </p:sp>
    </p:spTree>
    <p:extLst>
      <p:ext uri="{BB962C8B-B14F-4D97-AF65-F5344CB8AC3E}">
        <p14:creationId xmlns:p14="http://schemas.microsoft.com/office/powerpoint/2010/main" xmlns="" val="360495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10"/>
</p:tagLst>
</file>

<file path=ppt/tags/tag15.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11"/>
</p:tagLst>
</file>

<file path=ppt/tags/tag16.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9"/>
</p:tagLst>
</file>

<file path=ppt/tags/tag19.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6"/>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11"/>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11"/>
</p:tagLst>
</file>

<file path=ppt/theme/theme1.xml><?xml version="1.0" encoding="utf-8"?>
<a:theme xmlns:a="http://schemas.openxmlformats.org/drawingml/2006/main" name="自定义设计方案">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0</TotalTime>
  <Words>10690</Words>
  <Application>Microsoft Office PowerPoint</Application>
  <PresentationFormat>全屏显示(4:3)</PresentationFormat>
  <Paragraphs>1321</Paragraphs>
  <Slides>123</Slides>
  <Notes>8</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123</vt:i4>
      </vt:variant>
    </vt:vector>
  </HeadingPairs>
  <TitlesOfParts>
    <vt:vector size="142" baseType="lpstr">
      <vt:lpstr>Arial</vt:lpstr>
      <vt:lpstr>宋体</vt:lpstr>
      <vt:lpstr>Calibri</vt:lpstr>
      <vt:lpstr>Impact</vt:lpstr>
      <vt:lpstr>微软雅黑</vt:lpstr>
      <vt:lpstr>汉仪大黑简</vt:lpstr>
      <vt:lpstr>Times New Roman</vt:lpstr>
      <vt:lpstr>仿宋_GB2312</vt:lpstr>
      <vt:lpstr>楷体_GB2312</vt:lpstr>
      <vt:lpstr>汉仪中黑简</vt:lpstr>
      <vt:lpstr>汉仪中简黑简</vt:lpstr>
      <vt:lpstr>方正小标宋简体</vt:lpstr>
      <vt:lpstr>黑体</vt:lpstr>
      <vt:lpstr>仿宋</vt:lpstr>
      <vt:lpstr>Wingdings</vt:lpstr>
      <vt:lpstr>华文楷体</vt:lpstr>
      <vt:lpstr>Calibri Light</vt:lpstr>
      <vt:lpstr>自定义设计方案</vt:lpstr>
      <vt:lpstr>Visio</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bt191</dc:title>
  <dc:creator/>
  <cp:lastModifiedBy/>
  <cp:revision>64</cp:revision>
  <dcterms:created xsi:type="dcterms:W3CDTF">2016-11-27T17:59:00Z</dcterms:created>
  <dcterms:modified xsi:type="dcterms:W3CDTF">2017-06-20T00:44:22Z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